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layout4.xml" ContentType="application/vnd.openxmlformats-officedocument.drawingml.diagramLayou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0" r:id="rId3"/>
    <p:sldId id="280" r:id="rId4"/>
    <p:sldId id="287" r:id="rId5"/>
    <p:sldId id="288" r:id="rId6"/>
    <p:sldId id="289" r:id="rId7"/>
    <p:sldId id="293" r:id="rId8"/>
    <p:sldId id="292" r:id="rId9"/>
    <p:sldId id="298" r:id="rId10"/>
    <p:sldId id="294" r:id="rId11"/>
    <p:sldId id="309" r:id="rId12"/>
    <p:sldId id="295" r:id="rId13"/>
    <p:sldId id="296" r:id="rId14"/>
    <p:sldId id="297" r:id="rId15"/>
    <p:sldId id="299" r:id="rId16"/>
    <p:sldId id="300" r:id="rId17"/>
    <p:sldId id="304" r:id="rId18"/>
    <p:sldId id="301" r:id="rId19"/>
    <p:sldId id="305" r:id="rId20"/>
    <p:sldId id="290" r:id="rId21"/>
    <p:sldId id="291" r:id="rId22"/>
    <p:sldId id="314" r:id="rId23"/>
    <p:sldId id="315" r:id="rId24"/>
    <p:sldId id="313" r:id="rId25"/>
    <p:sldId id="302" r:id="rId26"/>
    <p:sldId id="306" r:id="rId27"/>
    <p:sldId id="307" r:id="rId28"/>
    <p:sldId id="308" r:id="rId29"/>
    <p:sldId id="317" r:id="rId30"/>
    <p:sldId id="303" r:id="rId31"/>
    <p:sldId id="311" r:id="rId32"/>
    <p:sldId id="312" r:id="rId33"/>
    <p:sldId id="318" r:id="rId34"/>
    <p:sldId id="319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2D0A22-E85B-4834-8006-74C69CCEE93B}" type="doc">
      <dgm:prSet loTypeId="urn:microsoft.com/office/officeart/2005/8/layout/b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92B9DDD-452A-4FA0-AE91-4182B94FCCC5}">
      <dgm:prSet phldrT="[Text]"/>
      <dgm:spPr/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1. Identify your monthly income</a:t>
          </a:r>
        </a:p>
      </dgm:t>
    </dgm:pt>
    <dgm:pt modelId="{0672D16B-F521-49ED-805C-7F3F1FF35C53}" type="parTrans" cxnId="{6522A66F-0A96-4C29-BF42-3FDD2C17A4AA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993B1A1F-C078-4544-A298-F4E4772737D4}" type="sibTrans" cxnId="{6522A66F-0A96-4C29-BF42-3FDD2C17A4AA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E3857925-3C9C-4957-8F04-F454A0F72505}">
      <dgm:prSet phldrT="[Text]"/>
      <dgm:spPr/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2. Write down a list of all of your expenses</a:t>
          </a:r>
        </a:p>
      </dgm:t>
    </dgm:pt>
    <dgm:pt modelId="{AF6FEBD3-E74D-4849-A5A1-18E20328584C}" type="parTrans" cxnId="{9FB650E3-B77E-45DF-A696-458264D8F996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B0A30264-B01B-49DE-AD98-632EF63F9249}" type="sibTrans" cxnId="{9FB650E3-B77E-45DF-A696-458264D8F996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7A2DB4A5-4F48-4158-8878-006B9EB292BF}">
      <dgm:prSet phldrT="[Text]"/>
      <dgm:spPr/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3. Put your list of expenses into a budget sheet</a:t>
          </a:r>
        </a:p>
      </dgm:t>
    </dgm:pt>
    <dgm:pt modelId="{6AC13CC5-0607-48B7-9D9C-ED804F3EF2AB}" type="parTrans" cxnId="{E59CC6DA-6D7F-428B-9360-4ED6ABA9945F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1745E8F2-9D6D-455F-B004-67700A61789A}" type="sibTrans" cxnId="{E59CC6DA-6D7F-428B-9360-4ED6ABA9945F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06151A96-EFD7-444F-9C9E-F17245F2B437}">
      <dgm:prSet phldrT="[Text]"/>
      <dgm:spPr/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4. Write down the cost of the Fixed expenses</a:t>
          </a:r>
        </a:p>
      </dgm:t>
    </dgm:pt>
    <dgm:pt modelId="{67C639D6-863E-463B-9738-F8EDE6419759}" type="parTrans" cxnId="{5C4CBBCA-E58C-4AF4-B9CC-E65E416AF738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93236B2E-8159-4FCE-9DB1-045DC6F9BA6B}" type="sibTrans" cxnId="{5C4CBBCA-E58C-4AF4-B9CC-E65E416AF738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BD2015FD-6B79-4FD3-ADC4-7DDF33EF4EE8}">
      <dgm:prSet phldrT="[Text]"/>
      <dgm:spPr/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5. Find out how much money you have left</a:t>
          </a:r>
        </a:p>
      </dgm:t>
    </dgm:pt>
    <dgm:pt modelId="{B3571B06-F801-458E-9C28-1BD00874B2D4}" type="parTrans" cxnId="{1670AF93-6F2C-4CB7-833A-7378852A769F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E5DFD2AB-1F90-4301-ABF1-FB3797DE4C85}" type="sibTrans" cxnId="{1670AF93-6F2C-4CB7-833A-7378852A769F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B61B22C5-51BE-4C50-B6D5-BB7A0A836131}">
      <dgm:prSet/>
      <dgm:spPr/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6. Estimate your Variable expenses</a:t>
          </a:r>
        </a:p>
      </dgm:t>
    </dgm:pt>
    <dgm:pt modelId="{AD8702B1-6377-4260-A58B-122FD2C19F08}" type="parTrans" cxnId="{1BCAB15D-DFE2-43D8-9900-9D9ED0DD491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A8103C39-E538-4DAE-B114-C7A99D7FD0A4}" type="sibTrans" cxnId="{1BCAB15D-DFE2-43D8-9900-9D9ED0DD491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36510BEA-47C3-453D-9F80-0DD716CDC71D}">
      <dgm:prSet/>
      <dgm:spPr/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7. Add your Fixed and Variable Expenses together</a:t>
          </a:r>
        </a:p>
      </dgm:t>
    </dgm:pt>
    <dgm:pt modelId="{38370F2D-8201-41E1-AEDE-7D2FADB4F40D}" type="sibTrans" cxnId="{5EBBE018-3AB6-43E1-8A9E-4E8AE5E1ADB9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8D1A2A14-A3CB-4513-9E5B-50B7B55E1D6C}" type="parTrans" cxnId="{5EBBE018-3AB6-43E1-8A9E-4E8AE5E1ADB9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6130E55F-DD2B-490F-A929-CE03869A782C}">
      <dgm:prSet custT="1"/>
      <dgm:spPr/>
      <dgm:t>
        <a:bodyPr/>
        <a:lstStyle/>
        <a:p>
          <a:r>
            <a:rPr lang="en-US" sz="2400" dirty="0"/>
            <a:t>Follow your budget! </a:t>
          </a:r>
        </a:p>
      </dgm:t>
    </dgm:pt>
    <dgm:pt modelId="{99B36FCA-AA45-43A1-A747-C0F16E5B0BB7}" type="parTrans" cxnId="{4F5AB0AB-29F5-4348-802B-0AD1B8849087}">
      <dgm:prSet/>
      <dgm:spPr/>
      <dgm:t>
        <a:bodyPr/>
        <a:lstStyle/>
        <a:p>
          <a:endParaRPr lang="en-US"/>
        </a:p>
      </dgm:t>
    </dgm:pt>
    <dgm:pt modelId="{EF2A529A-282A-4CA7-9C7C-5DE25468886F}" type="sibTrans" cxnId="{4F5AB0AB-29F5-4348-802B-0AD1B8849087}">
      <dgm:prSet/>
      <dgm:spPr/>
      <dgm:t>
        <a:bodyPr/>
        <a:lstStyle/>
        <a:p>
          <a:endParaRPr lang="en-US"/>
        </a:p>
      </dgm:t>
    </dgm:pt>
    <dgm:pt modelId="{1878DBC0-6A16-4FA4-B3B9-614ED1DDB6B7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Make sure your Variable expenses aren’t more than how much you have</a:t>
          </a:r>
        </a:p>
      </dgm:t>
    </dgm:pt>
    <dgm:pt modelId="{8A1B81F7-ECC6-472D-996D-082C57F69408}" type="parTrans" cxnId="{6511B6FF-5FEE-415C-A3D1-02AE1444658F}">
      <dgm:prSet/>
      <dgm:spPr/>
      <dgm:t>
        <a:bodyPr/>
        <a:lstStyle/>
        <a:p>
          <a:endParaRPr lang="en-US"/>
        </a:p>
      </dgm:t>
    </dgm:pt>
    <dgm:pt modelId="{1D1C29AD-91F8-49C6-90EB-FB88E9AF8459}" type="sibTrans" cxnId="{6511B6FF-5FEE-415C-A3D1-02AE1444658F}">
      <dgm:prSet/>
      <dgm:spPr/>
      <dgm:t>
        <a:bodyPr/>
        <a:lstStyle/>
        <a:p>
          <a:endParaRPr lang="en-US"/>
        </a:p>
      </dgm:t>
    </dgm:pt>
    <dgm:pt modelId="{9E0905DF-986C-4803-B9D1-3FC04F67150A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Make sure the amount you have planned to spend isn’t higher than your income</a:t>
          </a:r>
        </a:p>
      </dgm:t>
    </dgm:pt>
    <dgm:pt modelId="{84CFCD18-94F0-475F-A989-23E1CF1FC2AB}" type="parTrans" cxnId="{D377DAB7-F2FA-4CE1-888A-2D02E91764DC}">
      <dgm:prSet/>
      <dgm:spPr/>
      <dgm:t>
        <a:bodyPr/>
        <a:lstStyle/>
        <a:p>
          <a:endParaRPr lang="en-US"/>
        </a:p>
      </dgm:t>
    </dgm:pt>
    <dgm:pt modelId="{DD355040-9B22-4FBB-A36B-46E1A6647132}" type="sibTrans" cxnId="{D377DAB7-F2FA-4CE1-888A-2D02E91764DC}">
      <dgm:prSet/>
      <dgm:spPr/>
      <dgm:t>
        <a:bodyPr/>
        <a:lstStyle/>
        <a:p>
          <a:endParaRPr lang="en-US"/>
        </a:p>
      </dgm:t>
    </dgm:pt>
    <dgm:pt modelId="{55992750-D6DA-4D7C-8101-E18F77FA9516}" type="pres">
      <dgm:prSet presAssocID="{AE2D0A22-E85B-4834-8006-74C69CCEE93B}" presName="Name0" presStyleCnt="0">
        <dgm:presLayoutVars>
          <dgm:dir/>
          <dgm:resizeHandles val="exact"/>
        </dgm:presLayoutVars>
      </dgm:prSet>
      <dgm:spPr/>
    </dgm:pt>
    <dgm:pt modelId="{2B73523A-1899-4BC2-8873-719F65B39CF2}" type="pres">
      <dgm:prSet presAssocID="{092B9DDD-452A-4FA0-AE91-4182B94FCCC5}" presName="node" presStyleLbl="node1" presStyleIdx="0" presStyleCnt="10">
        <dgm:presLayoutVars>
          <dgm:bulletEnabled val="1"/>
        </dgm:presLayoutVars>
      </dgm:prSet>
      <dgm:spPr/>
    </dgm:pt>
    <dgm:pt modelId="{B82C3E57-4A2F-406E-84A8-B42774A4147C}" type="pres">
      <dgm:prSet presAssocID="{993B1A1F-C078-4544-A298-F4E4772737D4}" presName="sibTrans" presStyleLbl="sibTrans1D1" presStyleIdx="0" presStyleCnt="9"/>
      <dgm:spPr/>
    </dgm:pt>
    <dgm:pt modelId="{F3D2EBB3-ED55-40FF-9EA4-2C22E0AA77A4}" type="pres">
      <dgm:prSet presAssocID="{993B1A1F-C078-4544-A298-F4E4772737D4}" presName="connectorText" presStyleLbl="sibTrans1D1" presStyleIdx="0" presStyleCnt="9"/>
      <dgm:spPr/>
    </dgm:pt>
    <dgm:pt modelId="{B2489174-3E51-41B5-A050-098B3F3EF3E6}" type="pres">
      <dgm:prSet presAssocID="{E3857925-3C9C-4957-8F04-F454A0F72505}" presName="node" presStyleLbl="node1" presStyleIdx="1" presStyleCnt="10">
        <dgm:presLayoutVars>
          <dgm:bulletEnabled val="1"/>
        </dgm:presLayoutVars>
      </dgm:prSet>
      <dgm:spPr/>
    </dgm:pt>
    <dgm:pt modelId="{C5A87AC4-CC15-4350-BABA-5C710C7C6D72}" type="pres">
      <dgm:prSet presAssocID="{B0A30264-B01B-49DE-AD98-632EF63F9249}" presName="sibTrans" presStyleLbl="sibTrans1D1" presStyleIdx="1" presStyleCnt="9"/>
      <dgm:spPr/>
    </dgm:pt>
    <dgm:pt modelId="{A444228D-9F2A-4EA3-9F20-F650CE4342FF}" type="pres">
      <dgm:prSet presAssocID="{B0A30264-B01B-49DE-AD98-632EF63F9249}" presName="connectorText" presStyleLbl="sibTrans1D1" presStyleIdx="1" presStyleCnt="9"/>
      <dgm:spPr/>
    </dgm:pt>
    <dgm:pt modelId="{0F7F0377-1723-4972-9864-2E58A235487C}" type="pres">
      <dgm:prSet presAssocID="{7A2DB4A5-4F48-4158-8878-006B9EB292BF}" presName="node" presStyleLbl="node1" presStyleIdx="2" presStyleCnt="10">
        <dgm:presLayoutVars>
          <dgm:bulletEnabled val="1"/>
        </dgm:presLayoutVars>
      </dgm:prSet>
      <dgm:spPr/>
    </dgm:pt>
    <dgm:pt modelId="{E0E52A1D-AD24-4646-A750-7E5F44812F14}" type="pres">
      <dgm:prSet presAssocID="{1745E8F2-9D6D-455F-B004-67700A61789A}" presName="sibTrans" presStyleLbl="sibTrans1D1" presStyleIdx="2" presStyleCnt="9"/>
      <dgm:spPr/>
    </dgm:pt>
    <dgm:pt modelId="{AD00DB42-9FF6-4598-8EE1-3C563194AE1E}" type="pres">
      <dgm:prSet presAssocID="{1745E8F2-9D6D-455F-B004-67700A61789A}" presName="connectorText" presStyleLbl="sibTrans1D1" presStyleIdx="2" presStyleCnt="9"/>
      <dgm:spPr/>
    </dgm:pt>
    <dgm:pt modelId="{9B32B1B5-62B8-49F4-83C6-75E90E3FFE13}" type="pres">
      <dgm:prSet presAssocID="{06151A96-EFD7-444F-9C9E-F17245F2B437}" presName="node" presStyleLbl="node1" presStyleIdx="3" presStyleCnt="10">
        <dgm:presLayoutVars>
          <dgm:bulletEnabled val="1"/>
        </dgm:presLayoutVars>
      </dgm:prSet>
      <dgm:spPr/>
    </dgm:pt>
    <dgm:pt modelId="{CC94AA03-CF46-4764-8093-E5C30CBE0C4C}" type="pres">
      <dgm:prSet presAssocID="{93236B2E-8159-4FCE-9DB1-045DC6F9BA6B}" presName="sibTrans" presStyleLbl="sibTrans1D1" presStyleIdx="3" presStyleCnt="9"/>
      <dgm:spPr/>
    </dgm:pt>
    <dgm:pt modelId="{977E059C-AC4E-408F-A2CC-4A113B2ACBB3}" type="pres">
      <dgm:prSet presAssocID="{93236B2E-8159-4FCE-9DB1-045DC6F9BA6B}" presName="connectorText" presStyleLbl="sibTrans1D1" presStyleIdx="3" presStyleCnt="9"/>
      <dgm:spPr/>
    </dgm:pt>
    <dgm:pt modelId="{294ACDDB-538A-426A-AD76-0F8BA2006DAC}" type="pres">
      <dgm:prSet presAssocID="{BD2015FD-6B79-4FD3-ADC4-7DDF33EF4EE8}" presName="node" presStyleLbl="node1" presStyleIdx="4" presStyleCnt="10">
        <dgm:presLayoutVars>
          <dgm:bulletEnabled val="1"/>
        </dgm:presLayoutVars>
      </dgm:prSet>
      <dgm:spPr/>
    </dgm:pt>
    <dgm:pt modelId="{E9E24D76-6000-4A00-B8B3-53BFFD01AE80}" type="pres">
      <dgm:prSet presAssocID="{E5DFD2AB-1F90-4301-ABF1-FB3797DE4C85}" presName="sibTrans" presStyleLbl="sibTrans1D1" presStyleIdx="4" presStyleCnt="9"/>
      <dgm:spPr/>
    </dgm:pt>
    <dgm:pt modelId="{FFB636EC-AB9D-474F-B264-D3A010E06236}" type="pres">
      <dgm:prSet presAssocID="{E5DFD2AB-1F90-4301-ABF1-FB3797DE4C85}" presName="connectorText" presStyleLbl="sibTrans1D1" presStyleIdx="4" presStyleCnt="9"/>
      <dgm:spPr/>
    </dgm:pt>
    <dgm:pt modelId="{EF401BDC-6BA0-43D4-BC6D-3145628C7933}" type="pres">
      <dgm:prSet presAssocID="{B61B22C5-51BE-4C50-B6D5-BB7A0A836131}" presName="node" presStyleLbl="node1" presStyleIdx="5" presStyleCnt="10">
        <dgm:presLayoutVars>
          <dgm:bulletEnabled val="1"/>
        </dgm:presLayoutVars>
      </dgm:prSet>
      <dgm:spPr/>
    </dgm:pt>
    <dgm:pt modelId="{EB5F487C-F577-4712-A8D8-56B0BE10C781}" type="pres">
      <dgm:prSet presAssocID="{A8103C39-E538-4DAE-B114-C7A99D7FD0A4}" presName="sibTrans" presStyleLbl="sibTrans1D1" presStyleIdx="5" presStyleCnt="9"/>
      <dgm:spPr/>
    </dgm:pt>
    <dgm:pt modelId="{8BB948CB-A8A1-44A3-8BA7-540416887790}" type="pres">
      <dgm:prSet presAssocID="{A8103C39-E538-4DAE-B114-C7A99D7FD0A4}" presName="connectorText" presStyleLbl="sibTrans1D1" presStyleIdx="5" presStyleCnt="9"/>
      <dgm:spPr/>
    </dgm:pt>
    <dgm:pt modelId="{B35CC211-A9C7-429C-9381-BFE69F7CA231}" type="pres">
      <dgm:prSet presAssocID="{1878DBC0-6A16-4FA4-B3B9-614ED1DDB6B7}" presName="node" presStyleLbl="node1" presStyleIdx="6" presStyleCnt="10">
        <dgm:presLayoutVars>
          <dgm:bulletEnabled val="1"/>
        </dgm:presLayoutVars>
      </dgm:prSet>
      <dgm:spPr/>
    </dgm:pt>
    <dgm:pt modelId="{F96051D4-1374-41B0-95D3-899D4E5696B2}" type="pres">
      <dgm:prSet presAssocID="{1D1C29AD-91F8-49C6-90EB-FB88E9AF8459}" presName="sibTrans" presStyleLbl="sibTrans1D1" presStyleIdx="6" presStyleCnt="9"/>
      <dgm:spPr/>
    </dgm:pt>
    <dgm:pt modelId="{7ABDF343-B348-423B-BAD2-894C14AC821A}" type="pres">
      <dgm:prSet presAssocID="{1D1C29AD-91F8-49C6-90EB-FB88E9AF8459}" presName="connectorText" presStyleLbl="sibTrans1D1" presStyleIdx="6" presStyleCnt="9"/>
      <dgm:spPr/>
    </dgm:pt>
    <dgm:pt modelId="{293B64B4-2AFC-41CE-883D-09663FA46FF3}" type="pres">
      <dgm:prSet presAssocID="{36510BEA-47C3-453D-9F80-0DD716CDC71D}" presName="node" presStyleLbl="node1" presStyleIdx="7" presStyleCnt="10">
        <dgm:presLayoutVars>
          <dgm:bulletEnabled val="1"/>
        </dgm:presLayoutVars>
      </dgm:prSet>
      <dgm:spPr/>
    </dgm:pt>
    <dgm:pt modelId="{E911EE34-0BE9-46BC-90F1-98225396DE3A}" type="pres">
      <dgm:prSet presAssocID="{38370F2D-8201-41E1-AEDE-7D2FADB4F40D}" presName="sibTrans" presStyleLbl="sibTrans1D1" presStyleIdx="7" presStyleCnt="9"/>
      <dgm:spPr/>
    </dgm:pt>
    <dgm:pt modelId="{8E7799E2-C6C5-4AB1-9F93-A98813A91B08}" type="pres">
      <dgm:prSet presAssocID="{38370F2D-8201-41E1-AEDE-7D2FADB4F40D}" presName="connectorText" presStyleLbl="sibTrans1D1" presStyleIdx="7" presStyleCnt="9"/>
      <dgm:spPr/>
    </dgm:pt>
    <dgm:pt modelId="{B58480E6-9963-48FE-BB08-756E87C9F376}" type="pres">
      <dgm:prSet presAssocID="{9E0905DF-986C-4803-B9D1-3FC04F67150A}" presName="node" presStyleLbl="node1" presStyleIdx="8" presStyleCnt="10">
        <dgm:presLayoutVars>
          <dgm:bulletEnabled val="1"/>
        </dgm:presLayoutVars>
      </dgm:prSet>
      <dgm:spPr/>
    </dgm:pt>
    <dgm:pt modelId="{7937DABC-EB60-4852-A5A8-6434CE520BBA}" type="pres">
      <dgm:prSet presAssocID="{DD355040-9B22-4FBB-A36B-46E1A6647132}" presName="sibTrans" presStyleLbl="sibTrans1D1" presStyleIdx="8" presStyleCnt="9"/>
      <dgm:spPr/>
    </dgm:pt>
    <dgm:pt modelId="{6E9D8A4A-CE29-404B-8237-02F7E46F678C}" type="pres">
      <dgm:prSet presAssocID="{DD355040-9B22-4FBB-A36B-46E1A6647132}" presName="connectorText" presStyleLbl="sibTrans1D1" presStyleIdx="8" presStyleCnt="9"/>
      <dgm:spPr/>
    </dgm:pt>
    <dgm:pt modelId="{79A64DED-0809-4F65-921E-7A201DB3F829}" type="pres">
      <dgm:prSet presAssocID="{6130E55F-DD2B-490F-A929-CE03869A782C}" presName="node" presStyleLbl="node1" presStyleIdx="9" presStyleCnt="10">
        <dgm:presLayoutVars>
          <dgm:bulletEnabled val="1"/>
        </dgm:presLayoutVars>
      </dgm:prSet>
      <dgm:spPr/>
    </dgm:pt>
  </dgm:ptLst>
  <dgm:cxnLst>
    <dgm:cxn modelId="{24635E04-5D39-4409-A5DE-0BA91F089913}" type="presOf" srcId="{B0A30264-B01B-49DE-AD98-632EF63F9249}" destId="{A444228D-9F2A-4EA3-9F20-F650CE4342FF}" srcOrd="1" destOrd="0" presId="urn:microsoft.com/office/officeart/2005/8/layout/bProcess3"/>
    <dgm:cxn modelId="{8F8D8909-8E16-4168-BA27-314E0C9806CE}" type="presOf" srcId="{1745E8F2-9D6D-455F-B004-67700A61789A}" destId="{AD00DB42-9FF6-4598-8EE1-3C563194AE1E}" srcOrd="1" destOrd="0" presId="urn:microsoft.com/office/officeart/2005/8/layout/bProcess3"/>
    <dgm:cxn modelId="{94C8530A-E7C7-49D7-B897-96E0E37A0832}" type="presOf" srcId="{38370F2D-8201-41E1-AEDE-7D2FADB4F40D}" destId="{E911EE34-0BE9-46BC-90F1-98225396DE3A}" srcOrd="0" destOrd="0" presId="urn:microsoft.com/office/officeart/2005/8/layout/bProcess3"/>
    <dgm:cxn modelId="{5EBBE018-3AB6-43E1-8A9E-4E8AE5E1ADB9}" srcId="{AE2D0A22-E85B-4834-8006-74C69CCEE93B}" destId="{36510BEA-47C3-453D-9F80-0DD716CDC71D}" srcOrd="7" destOrd="0" parTransId="{8D1A2A14-A3CB-4513-9E5B-50B7B55E1D6C}" sibTransId="{38370F2D-8201-41E1-AEDE-7D2FADB4F40D}"/>
    <dgm:cxn modelId="{F656F51A-7965-487A-BB57-BCBF7349F987}" type="presOf" srcId="{B61B22C5-51BE-4C50-B6D5-BB7A0A836131}" destId="{EF401BDC-6BA0-43D4-BC6D-3145628C7933}" srcOrd="0" destOrd="0" presId="urn:microsoft.com/office/officeart/2005/8/layout/bProcess3"/>
    <dgm:cxn modelId="{B0133C3B-0769-489C-81CF-878BD32E8623}" type="presOf" srcId="{7A2DB4A5-4F48-4158-8878-006B9EB292BF}" destId="{0F7F0377-1723-4972-9864-2E58A235487C}" srcOrd="0" destOrd="0" presId="urn:microsoft.com/office/officeart/2005/8/layout/bProcess3"/>
    <dgm:cxn modelId="{A5DCEE3E-C228-414E-AFB5-631F9CAC3FB9}" type="presOf" srcId="{06151A96-EFD7-444F-9C9E-F17245F2B437}" destId="{9B32B1B5-62B8-49F4-83C6-75E90E3FFE13}" srcOrd="0" destOrd="0" presId="urn:microsoft.com/office/officeart/2005/8/layout/bProcess3"/>
    <dgm:cxn modelId="{1BCAB15D-DFE2-43D8-9900-9D9ED0DD4917}" srcId="{AE2D0A22-E85B-4834-8006-74C69CCEE93B}" destId="{B61B22C5-51BE-4C50-B6D5-BB7A0A836131}" srcOrd="5" destOrd="0" parTransId="{AD8702B1-6377-4260-A58B-122FD2C19F08}" sibTransId="{A8103C39-E538-4DAE-B114-C7A99D7FD0A4}"/>
    <dgm:cxn modelId="{BEFC5D42-D5FC-43B4-84ED-EDD979C98372}" type="presOf" srcId="{B0A30264-B01B-49DE-AD98-632EF63F9249}" destId="{C5A87AC4-CC15-4350-BABA-5C710C7C6D72}" srcOrd="0" destOrd="0" presId="urn:microsoft.com/office/officeart/2005/8/layout/bProcess3"/>
    <dgm:cxn modelId="{C6F59263-D07F-4197-AAB2-023BCAEE8DBD}" type="presOf" srcId="{1D1C29AD-91F8-49C6-90EB-FB88E9AF8459}" destId="{F96051D4-1374-41B0-95D3-899D4E5696B2}" srcOrd="0" destOrd="0" presId="urn:microsoft.com/office/officeart/2005/8/layout/bProcess3"/>
    <dgm:cxn modelId="{E565C765-9F67-4DBB-9A70-7839A3E61C93}" type="presOf" srcId="{93236B2E-8159-4FCE-9DB1-045DC6F9BA6B}" destId="{CC94AA03-CF46-4764-8093-E5C30CBE0C4C}" srcOrd="0" destOrd="0" presId="urn:microsoft.com/office/officeart/2005/8/layout/bProcess3"/>
    <dgm:cxn modelId="{92DED766-69F8-4179-B177-D25A7E5B826A}" type="presOf" srcId="{BD2015FD-6B79-4FD3-ADC4-7DDF33EF4EE8}" destId="{294ACDDB-538A-426A-AD76-0F8BA2006DAC}" srcOrd="0" destOrd="0" presId="urn:microsoft.com/office/officeart/2005/8/layout/bProcess3"/>
    <dgm:cxn modelId="{821CD66D-8B23-4EE1-88C5-63B1E9D3AA25}" type="presOf" srcId="{993B1A1F-C078-4544-A298-F4E4772737D4}" destId="{B82C3E57-4A2F-406E-84A8-B42774A4147C}" srcOrd="0" destOrd="0" presId="urn:microsoft.com/office/officeart/2005/8/layout/bProcess3"/>
    <dgm:cxn modelId="{6522A66F-0A96-4C29-BF42-3FDD2C17A4AA}" srcId="{AE2D0A22-E85B-4834-8006-74C69CCEE93B}" destId="{092B9DDD-452A-4FA0-AE91-4182B94FCCC5}" srcOrd="0" destOrd="0" parTransId="{0672D16B-F521-49ED-805C-7F3F1FF35C53}" sibTransId="{993B1A1F-C078-4544-A298-F4E4772737D4}"/>
    <dgm:cxn modelId="{E03F9470-2E30-4E30-BED0-040331AB6C4E}" type="presOf" srcId="{092B9DDD-452A-4FA0-AE91-4182B94FCCC5}" destId="{2B73523A-1899-4BC2-8873-719F65B39CF2}" srcOrd="0" destOrd="0" presId="urn:microsoft.com/office/officeart/2005/8/layout/bProcess3"/>
    <dgm:cxn modelId="{2E9AE774-CAB5-4F2E-A309-0F75E1E738D2}" type="presOf" srcId="{DD355040-9B22-4FBB-A36B-46E1A6647132}" destId="{6E9D8A4A-CE29-404B-8237-02F7E46F678C}" srcOrd="1" destOrd="0" presId="urn:microsoft.com/office/officeart/2005/8/layout/bProcess3"/>
    <dgm:cxn modelId="{3D2B8555-8983-4D0B-BDAB-B6A705FC06EA}" type="presOf" srcId="{1878DBC0-6A16-4FA4-B3B9-614ED1DDB6B7}" destId="{B35CC211-A9C7-429C-9381-BFE69F7CA231}" srcOrd="0" destOrd="0" presId="urn:microsoft.com/office/officeart/2005/8/layout/bProcess3"/>
    <dgm:cxn modelId="{1670AF93-6F2C-4CB7-833A-7378852A769F}" srcId="{AE2D0A22-E85B-4834-8006-74C69CCEE93B}" destId="{BD2015FD-6B79-4FD3-ADC4-7DDF33EF4EE8}" srcOrd="4" destOrd="0" parTransId="{B3571B06-F801-458E-9C28-1BD00874B2D4}" sibTransId="{E5DFD2AB-1F90-4301-ABF1-FB3797DE4C85}"/>
    <dgm:cxn modelId="{E39C8794-632D-4EEB-83D5-DC5F9D46CF82}" type="presOf" srcId="{A8103C39-E538-4DAE-B114-C7A99D7FD0A4}" destId="{8BB948CB-A8A1-44A3-8BA7-540416887790}" srcOrd="1" destOrd="0" presId="urn:microsoft.com/office/officeart/2005/8/layout/bProcess3"/>
    <dgm:cxn modelId="{F9A4A89B-FBA2-4292-BD67-0FCA57F833D8}" type="presOf" srcId="{6130E55F-DD2B-490F-A929-CE03869A782C}" destId="{79A64DED-0809-4F65-921E-7A201DB3F829}" srcOrd="0" destOrd="0" presId="urn:microsoft.com/office/officeart/2005/8/layout/bProcess3"/>
    <dgm:cxn modelId="{23EF199C-8D9C-4EFF-B27E-DEEF1CA6598F}" type="presOf" srcId="{38370F2D-8201-41E1-AEDE-7D2FADB4F40D}" destId="{8E7799E2-C6C5-4AB1-9F93-A98813A91B08}" srcOrd="1" destOrd="0" presId="urn:microsoft.com/office/officeart/2005/8/layout/bProcess3"/>
    <dgm:cxn modelId="{5F1FD9A1-56E9-420B-8D07-838E473FCA75}" type="presOf" srcId="{AE2D0A22-E85B-4834-8006-74C69CCEE93B}" destId="{55992750-D6DA-4D7C-8101-E18F77FA9516}" srcOrd="0" destOrd="0" presId="urn:microsoft.com/office/officeart/2005/8/layout/bProcess3"/>
    <dgm:cxn modelId="{4F5AB0AB-29F5-4348-802B-0AD1B8849087}" srcId="{AE2D0A22-E85B-4834-8006-74C69CCEE93B}" destId="{6130E55F-DD2B-490F-A929-CE03869A782C}" srcOrd="9" destOrd="0" parTransId="{99B36FCA-AA45-43A1-A747-C0F16E5B0BB7}" sibTransId="{EF2A529A-282A-4CA7-9C7C-5DE25468886F}"/>
    <dgm:cxn modelId="{CCEC41B2-430C-47B2-AD6F-7EDACC1AE6CB}" type="presOf" srcId="{36510BEA-47C3-453D-9F80-0DD716CDC71D}" destId="{293B64B4-2AFC-41CE-883D-09663FA46FF3}" srcOrd="0" destOrd="0" presId="urn:microsoft.com/office/officeart/2005/8/layout/bProcess3"/>
    <dgm:cxn modelId="{D377DAB7-F2FA-4CE1-888A-2D02E91764DC}" srcId="{AE2D0A22-E85B-4834-8006-74C69CCEE93B}" destId="{9E0905DF-986C-4803-B9D1-3FC04F67150A}" srcOrd="8" destOrd="0" parTransId="{84CFCD18-94F0-475F-A989-23E1CF1FC2AB}" sibTransId="{DD355040-9B22-4FBB-A36B-46E1A6647132}"/>
    <dgm:cxn modelId="{1F3972BD-CB7B-4818-AA82-3836FC7FA8A3}" type="presOf" srcId="{A8103C39-E538-4DAE-B114-C7A99D7FD0A4}" destId="{EB5F487C-F577-4712-A8D8-56B0BE10C781}" srcOrd="0" destOrd="0" presId="urn:microsoft.com/office/officeart/2005/8/layout/bProcess3"/>
    <dgm:cxn modelId="{0AEC97C6-A493-463E-B162-9D38656A2F5A}" type="presOf" srcId="{1745E8F2-9D6D-455F-B004-67700A61789A}" destId="{E0E52A1D-AD24-4646-A750-7E5F44812F14}" srcOrd="0" destOrd="0" presId="urn:microsoft.com/office/officeart/2005/8/layout/bProcess3"/>
    <dgm:cxn modelId="{5C4CBBCA-E58C-4AF4-B9CC-E65E416AF738}" srcId="{AE2D0A22-E85B-4834-8006-74C69CCEE93B}" destId="{06151A96-EFD7-444F-9C9E-F17245F2B437}" srcOrd="3" destOrd="0" parTransId="{67C639D6-863E-463B-9738-F8EDE6419759}" sibTransId="{93236B2E-8159-4FCE-9DB1-045DC6F9BA6B}"/>
    <dgm:cxn modelId="{56AC1BD7-F094-4C7B-B5DF-1F8FAA69FA1B}" type="presOf" srcId="{93236B2E-8159-4FCE-9DB1-045DC6F9BA6B}" destId="{977E059C-AC4E-408F-A2CC-4A113B2ACBB3}" srcOrd="1" destOrd="0" presId="urn:microsoft.com/office/officeart/2005/8/layout/bProcess3"/>
    <dgm:cxn modelId="{70A9BCD8-DD3D-4862-9FFF-176BC2EAA76D}" type="presOf" srcId="{993B1A1F-C078-4544-A298-F4E4772737D4}" destId="{F3D2EBB3-ED55-40FF-9EA4-2C22E0AA77A4}" srcOrd="1" destOrd="0" presId="urn:microsoft.com/office/officeart/2005/8/layout/bProcess3"/>
    <dgm:cxn modelId="{9A8DD4D8-9E30-4F91-A2A5-0D2FA61D4DB9}" type="presOf" srcId="{DD355040-9B22-4FBB-A36B-46E1A6647132}" destId="{7937DABC-EB60-4852-A5A8-6434CE520BBA}" srcOrd="0" destOrd="0" presId="urn:microsoft.com/office/officeart/2005/8/layout/bProcess3"/>
    <dgm:cxn modelId="{E59CC6DA-6D7F-428B-9360-4ED6ABA9945F}" srcId="{AE2D0A22-E85B-4834-8006-74C69CCEE93B}" destId="{7A2DB4A5-4F48-4158-8878-006B9EB292BF}" srcOrd="2" destOrd="0" parTransId="{6AC13CC5-0607-48B7-9D9C-ED804F3EF2AB}" sibTransId="{1745E8F2-9D6D-455F-B004-67700A61789A}"/>
    <dgm:cxn modelId="{9FB650E3-B77E-45DF-A696-458264D8F996}" srcId="{AE2D0A22-E85B-4834-8006-74C69CCEE93B}" destId="{E3857925-3C9C-4957-8F04-F454A0F72505}" srcOrd="1" destOrd="0" parTransId="{AF6FEBD3-E74D-4849-A5A1-18E20328584C}" sibTransId="{B0A30264-B01B-49DE-AD98-632EF63F9249}"/>
    <dgm:cxn modelId="{118731EC-DCF9-408C-A80A-5B74D1120838}" type="presOf" srcId="{E3857925-3C9C-4957-8F04-F454A0F72505}" destId="{B2489174-3E51-41B5-A050-098B3F3EF3E6}" srcOrd="0" destOrd="0" presId="urn:microsoft.com/office/officeart/2005/8/layout/bProcess3"/>
    <dgm:cxn modelId="{2B2888EE-D514-4813-95F3-D275739FF826}" type="presOf" srcId="{9E0905DF-986C-4803-B9D1-3FC04F67150A}" destId="{B58480E6-9963-48FE-BB08-756E87C9F376}" srcOrd="0" destOrd="0" presId="urn:microsoft.com/office/officeart/2005/8/layout/bProcess3"/>
    <dgm:cxn modelId="{F3F4BFEF-0AD5-497D-B5D2-0F22C5B28BDA}" type="presOf" srcId="{E5DFD2AB-1F90-4301-ABF1-FB3797DE4C85}" destId="{E9E24D76-6000-4A00-B8B3-53BFFD01AE80}" srcOrd="0" destOrd="0" presId="urn:microsoft.com/office/officeart/2005/8/layout/bProcess3"/>
    <dgm:cxn modelId="{E37AD3F6-61EF-46FA-84A3-4203E6680439}" type="presOf" srcId="{1D1C29AD-91F8-49C6-90EB-FB88E9AF8459}" destId="{7ABDF343-B348-423B-BAD2-894C14AC821A}" srcOrd="1" destOrd="0" presId="urn:microsoft.com/office/officeart/2005/8/layout/bProcess3"/>
    <dgm:cxn modelId="{F6B092FC-8002-43AA-BB99-379F30A23CDA}" type="presOf" srcId="{E5DFD2AB-1F90-4301-ABF1-FB3797DE4C85}" destId="{FFB636EC-AB9D-474F-B264-D3A010E06236}" srcOrd="1" destOrd="0" presId="urn:microsoft.com/office/officeart/2005/8/layout/bProcess3"/>
    <dgm:cxn modelId="{6511B6FF-5FEE-415C-A3D1-02AE1444658F}" srcId="{AE2D0A22-E85B-4834-8006-74C69CCEE93B}" destId="{1878DBC0-6A16-4FA4-B3B9-614ED1DDB6B7}" srcOrd="6" destOrd="0" parTransId="{8A1B81F7-ECC6-472D-996D-082C57F69408}" sibTransId="{1D1C29AD-91F8-49C6-90EB-FB88E9AF8459}"/>
    <dgm:cxn modelId="{7BC449CF-375D-4638-9630-A54422438C98}" type="presParOf" srcId="{55992750-D6DA-4D7C-8101-E18F77FA9516}" destId="{2B73523A-1899-4BC2-8873-719F65B39CF2}" srcOrd="0" destOrd="0" presId="urn:microsoft.com/office/officeart/2005/8/layout/bProcess3"/>
    <dgm:cxn modelId="{5D96D327-2D8E-4BAC-8759-6C8C863C8A06}" type="presParOf" srcId="{55992750-D6DA-4D7C-8101-E18F77FA9516}" destId="{B82C3E57-4A2F-406E-84A8-B42774A4147C}" srcOrd="1" destOrd="0" presId="urn:microsoft.com/office/officeart/2005/8/layout/bProcess3"/>
    <dgm:cxn modelId="{33591A1D-FEC6-494F-8D09-CC2C1304BE20}" type="presParOf" srcId="{B82C3E57-4A2F-406E-84A8-B42774A4147C}" destId="{F3D2EBB3-ED55-40FF-9EA4-2C22E0AA77A4}" srcOrd="0" destOrd="0" presId="urn:microsoft.com/office/officeart/2005/8/layout/bProcess3"/>
    <dgm:cxn modelId="{D5E5FE63-6BB8-4CE7-B27B-90251C2CEB23}" type="presParOf" srcId="{55992750-D6DA-4D7C-8101-E18F77FA9516}" destId="{B2489174-3E51-41B5-A050-098B3F3EF3E6}" srcOrd="2" destOrd="0" presId="urn:microsoft.com/office/officeart/2005/8/layout/bProcess3"/>
    <dgm:cxn modelId="{119C4A11-9651-4FBC-8843-FCB868231632}" type="presParOf" srcId="{55992750-D6DA-4D7C-8101-E18F77FA9516}" destId="{C5A87AC4-CC15-4350-BABA-5C710C7C6D72}" srcOrd="3" destOrd="0" presId="urn:microsoft.com/office/officeart/2005/8/layout/bProcess3"/>
    <dgm:cxn modelId="{BD8D105A-EEF3-474B-BDCB-9C2DE4F94E15}" type="presParOf" srcId="{C5A87AC4-CC15-4350-BABA-5C710C7C6D72}" destId="{A444228D-9F2A-4EA3-9F20-F650CE4342FF}" srcOrd="0" destOrd="0" presId="urn:microsoft.com/office/officeart/2005/8/layout/bProcess3"/>
    <dgm:cxn modelId="{93390661-7F9A-49A6-974C-29DACB6BA015}" type="presParOf" srcId="{55992750-D6DA-4D7C-8101-E18F77FA9516}" destId="{0F7F0377-1723-4972-9864-2E58A235487C}" srcOrd="4" destOrd="0" presId="urn:microsoft.com/office/officeart/2005/8/layout/bProcess3"/>
    <dgm:cxn modelId="{4248B696-2488-4190-BEFC-5C011E86C489}" type="presParOf" srcId="{55992750-D6DA-4D7C-8101-E18F77FA9516}" destId="{E0E52A1D-AD24-4646-A750-7E5F44812F14}" srcOrd="5" destOrd="0" presId="urn:microsoft.com/office/officeart/2005/8/layout/bProcess3"/>
    <dgm:cxn modelId="{95E0CB8D-78E4-44B7-A366-C269E6B40926}" type="presParOf" srcId="{E0E52A1D-AD24-4646-A750-7E5F44812F14}" destId="{AD00DB42-9FF6-4598-8EE1-3C563194AE1E}" srcOrd="0" destOrd="0" presId="urn:microsoft.com/office/officeart/2005/8/layout/bProcess3"/>
    <dgm:cxn modelId="{5509AE9D-3BD8-4541-AF3F-DCEDBCF0FA28}" type="presParOf" srcId="{55992750-D6DA-4D7C-8101-E18F77FA9516}" destId="{9B32B1B5-62B8-49F4-83C6-75E90E3FFE13}" srcOrd="6" destOrd="0" presId="urn:microsoft.com/office/officeart/2005/8/layout/bProcess3"/>
    <dgm:cxn modelId="{954D3F9F-65CA-4DFF-8D29-F5D8E9981B96}" type="presParOf" srcId="{55992750-D6DA-4D7C-8101-E18F77FA9516}" destId="{CC94AA03-CF46-4764-8093-E5C30CBE0C4C}" srcOrd="7" destOrd="0" presId="urn:microsoft.com/office/officeart/2005/8/layout/bProcess3"/>
    <dgm:cxn modelId="{895BCE89-185A-4DD2-AEB3-3C4654C9F015}" type="presParOf" srcId="{CC94AA03-CF46-4764-8093-E5C30CBE0C4C}" destId="{977E059C-AC4E-408F-A2CC-4A113B2ACBB3}" srcOrd="0" destOrd="0" presId="urn:microsoft.com/office/officeart/2005/8/layout/bProcess3"/>
    <dgm:cxn modelId="{4601396F-D63F-4515-8ADC-FC117504890E}" type="presParOf" srcId="{55992750-D6DA-4D7C-8101-E18F77FA9516}" destId="{294ACDDB-538A-426A-AD76-0F8BA2006DAC}" srcOrd="8" destOrd="0" presId="urn:microsoft.com/office/officeart/2005/8/layout/bProcess3"/>
    <dgm:cxn modelId="{D5024232-6A8C-4C7F-9D7E-73ADB4D49AD3}" type="presParOf" srcId="{55992750-D6DA-4D7C-8101-E18F77FA9516}" destId="{E9E24D76-6000-4A00-B8B3-53BFFD01AE80}" srcOrd="9" destOrd="0" presId="urn:microsoft.com/office/officeart/2005/8/layout/bProcess3"/>
    <dgm:cxn modelId="{E4D0744C-9A46-4E1A-AB69-2D99EC07A56E}" type="presParOf" srcId="{E9E24D76-6000-4A00-B8B3-53BFFD01AE80}" destId="{FFB636EC-AB9D-474F-B264-D3A010E06236}" srcOrd="0" destOrd="0" presId="urn:microsoft.com/office/officeart/2005/8/layout/bProcess3"/>
    <dgm:cxn modelId="{1194A7ED-9C7F-43F1-AA32-ADAEA62AF860}" type="presParOf" srcId="{55992750-D6DA-4D7C-8101-E18F77FA9516}" destId="{EF401BDC-6BA0-43D4-BC6D-3145628C7933}" srcOrd="10" destOrd="0" presId="urn:microsoft.com/office/officeart/2005/8/layout/bProcess3"/>
    <dgm:cxn modelId="{45DB4C6D-3468-446C-A9BD-50C8036C586E}" type="presParOf" srcId="{55992750-D6DA-4D7C-8101-E18F77FA9516}" destId="{EB5F487C-F577-4712-A8D8-56B0BE10C781}" srcOrd="11" destOrd="0" presId="urn:microsoft.com/office/officeart/2005/8/layout/bProcess3"/>
    <dgm:cxn modelId="{F4B7CDB3-1D32-44A2-9E8C-F6013AC1DBD2}" type="presParOf" srcId="{EB5F487C-F577-4712-A8D8-56B0BE10C781}" destId="{8BB948CB-A8A1-44A3-8BA7-540416887790}" srcOrd="0" destOrd="0" presId="urn:microsoft.com/office/officeart/2005/8/layout/bProcess3"/>
    <dgm:cxn modelId="{DF2F2E4C-49D0-4D4B-9086-FD6F7784F18C}" type="presParOf" srcId="{55992750-D6DA-4D7C-8101-E18F77FA9516}" destId="{B35CC211-A9C7-429C-9381-BFE69F7CA231}" srcOrd="12" destOrd="0" presId="urn:microsoft.com/office/officeart/2005/8/layout/bProcess3"/>
    <dgm:cxn modelId="{22A9CCDF-0A09-46CF-B922-6BB123E8C7B5}" type="presParOf" srcId="{55992750-D6DA-4D7C-8101-E18F77FA9516}" destId="{F96051D4-1374-41B0-95D3-899D4E5696B2}" srcOrd="13" destOrd="0" presId="urn:microsoft.com/office/officeart/2005/8/layout/bProcess3"/>
    <dgm:cxn modelId="{B8511623-1A19-468F-97A9-3301006F4D3A}" type="presParOf" srcId="{F96051D4-1374-41B0-95D3-899D4E5696B2}" destId="{7ABDF343-B348-423B-BAD2-894C14AC821A}" srcOrd="0" destOrd="0" presId="urn:microsoft.com/office/officeart/2005/8/layout/bProcess3"/>
    <dgm:cxn modelId="{53474D56-3546-4E7F-B919-D9CEB8245D3C}" type="presParOf" srcId="{55992750-D6DA-4D7C-8101-E18F77FA9516}" destId="{293B64B4-2AFC-41CE-883D-09663FA46FF3}" srcOrd="14" destOrd="0" presId="urn:microsoft.com/office/officeart/2005/8/layout/bProcess3"/>
    <dgm:cxn modelId="{CC7DAF17-7A82-4B8D-B68C-A1E7EC2A5F56}" type="presParOf" srcId="{55992750-D6DA-4D7C-8101-E18F77FA9516}" destId="{E911EE34-0BE9-46BC-90F1-98225396DE3A}" srcOrd="15" destOrd="0" presId="urn:microsoft.com/office/officeart/2005/8/layout/bProcess3"/>
    <dgm:cxn modelId="{383CB65D-5C2C-4131-AC10-9D191FD7CED6}" type="presParOf" srcId="{E911EE34-0BE9-46BC-90F1-98225396DE3A}" destId="{8E7799E2-C6C5-4AB1-9F93-A98813A91B08}" srcOrd="0" destOrd="0" presId="urn:microsoft.com/office/officeart/2005/8/layout/bProcess3"/>
    <dgm:cxn modelId="{7F798DBC-3483-41CF-8630-9B14B311EEF5}" type="presParOf" srcId="{55992750-D6DA-4D7C-8101-E18F77FA9516}" destId="{B58480E6-9963-48FE-BB08-756E87C9F376}" srcOrd="16" destOrd="0" presId="urn:microsoft.com/office/officeart/2005/8/layout/bProcess3"/>
    <dgm:cxn modelId="{4CCB3111-99B7-4BE7-9E83-61AA294E6277}" type="presParOf" srcId="{55992750-D6DA-4D7C-8101-E18F77FA9516}" destId="{7937DABC-EB60-4852-A5A8-6434CE520BBA}" srcOrd="17" destOrd="0" presId="urn:microsoft.com/office/officeart/2005/8/layout/bProcess3"/>
    <dgm:cxn modelId="{2CED2704-39EC-487A-9D48-AFF04D479803}" type="presParOf" srcId="{7937DABC-EB60-4852-A5A8-6434CE520BBA}" destId="{6E9D8A4A-CE29-404B-8237-02F7E46F678C}" srcOrd="0" destOrd="0" presId="urn:microsoft.com/office/officeart/2005/8/layout/bProcess3"/>
    <dgm:cxn modelId="{3E313C32-5927-4612-8E6C-5B53E4E5060A}" type="presParOf" srcId="{55992750-D6DA-4D7C-8101-E18F77FA9516}" destId="{79A64DED-0809-4F65-921E-7A201DB3F829}" srcOrd="1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7B340A-AB22-4C4D-BD6C-417E088924C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4F97029-9BF0-4A04-A15B-AFE716BBC346}">
      <dgm:prSet/>
      <dgm:spPr/>
      <dgm:t>
        <a:bodyPr/>
        <a:lstStyle/>
        <a:p>
          <a:r>
            <a:rPr lang="en-US"/>
            <a:t>Pen or pencil</a:t>
          </a:r>
        </a:p>
      </dgm:t>
    </dgm:pt>
    <dgm:pt modelId="{AFBA96D8-223C-4D1C-BA0B-C777C4D0699F}" type="parTrans" cxnId="{AA42A220-7C7F-4FEA-B187-37867AFA9FA9}">
      <dgm:prSet/>
      <dgm:spPr/>
      <dgm:t>
        <a:bodyPr/>
        <a:lstStyle/>
        <a:p>
          <a:endParaRPr lang="en-US"/>
        </a:p>
      </dgm:t>
    </dgm:pt>
    <dgm:pt modelId="{51DF9139-7314-4BD8-9302-F263640FE35B}" type="sibTrans" cxnId="{AA42A220-7C7F-4FEA-B187-37867AFA9FA9}">
      <dgm:prSet/>
      <dgm:spPr/>
      <dgm:t>
        <a:bodyPr/>
        <a:lstStyle/>
        <a:p>
          <a:endParaRPr lang="en-US"/>
        </a:p>
      </dgm:t>
    </dgm:pt>
    <dgm:pt modelId="{51F83C0F-85A2-4F9B-9E60-B82048D4E3D0}">
      <dgm:prSet/>
      <dgm:spPr/>
      <dgm:t>
        <a:bodyPr/>
        <a:lstStyle/>
        <a:p>
          <a:r>
            <a:rPr lang="en-US"/>
            <a:t>Paper</a:t>
          </a:r>
        </a:p>
      </dgm:t>
    </dgm:pt>
    <dgm:pt modelId="{8EA7F4D5-82AD-4821-AB51-464ACF27FB55}" type="parTrans" cxnId="{27FA1D66-DB29-410B-B26D-A5F1A0F25AC4}">
      <dgm:prSet/>
      <dgm:spPr/>
      <dgm:t>
        <a:bodyPr/>
        <a:lstStyle/>
        <a:p>
          <a:endParaRPr lang="en-US"/>
        </a:p>
      </dgm:t>
    </dgm:pt>
    <dgm:pt modelId="{569214C6-6E44-47BE-8406-DDCD765A4A8A}" type="sibTrans" cxnId="{27FA1D66-DB29-410B-B26D-A5F1A0F25AC4}">
      <dgm:prSet/>
      <dgm:spPr/>
      <dgm:t>
        <a:bodyPr/>
        <a:lstStyle/>
        <a:p>
          <a:endParaRPr lang="en-US"/>
        </a:p>
      </dgm:t>
    </dgm:pt>
    <dgm:pt modelId="{DA3DDBC1-6434-4F58-9DF1-EE0D209551E0}">
      <dgm:prSet/>
      <dgm:spPr/>
      <dgm:t>
        <a:bodyPr/>
        <a:lstStyle/>
        <a:p>
          <a:r>
            <a:rPr lang="en-US"/>
            <a:t>Budget sheet</a:t>
          </a:r>
        </a:p>
      </dgm:t>
    </dgm:pt>
    <dgm:pt modelId="{6966B2AF-295F-4F47-BE3B-DACF6EE63E4D}" type="parTrans" cxnId="{2E0E4CAE-E9CF-4FD8-82F4-ADF5094837B9}">
      <dgm:prSet/>
      <dgm:spPr/>
      <dgm:t>
        <a:bodyPr/>
        <a:lstStyle/>
        <a:p>
          <a:endParaRPr lang="en-US"/>
        </a:p>
      </dgm:t>
    </dgm:pt>
    <dgm:pt modelId="{D1057CA0-5A0C-4DD6-BBB5-4C61F33BA975}" type="sibTrans" cxnId="{2E0E4CAE-E9CF-4FD8-82F4-ADF5094837B9}">
      <dgm:prSet/>
      <dgm:spPr/>
      <dgm:t>
        <a:bodyPr/>
        <a:lstStyle/>
        <a:p>
          <a:endParaRPr lang="en-US"/>
        </a:p>
      </dgm:t>
    </dgm:pt>
    <dgm:pt modelId="{208E4654-0E33-4DC2-8153-587D42D4008A}">
      <dgm:prSet/>
      <dgm:spPr/>
      <dgm:t>
        <a:bodyPr/>
        <a:lstStyle/>
        <a:p>
          <a:r>
            <a:rPr lang="en-US"/>
            <a:t>Calculator</a:t>
          </a:r>
        </a:p>
      </dgm:t>
    </dgm:pt>
    <dgm:pt modelId="{F8FB5597-B064-4A81-9842-F11BFFA9D054}" type="parTrans" cxnId="{FD76F4ED-F462-4E5A-AC53-168B5E620CBE}">
      <dgm:prSet/>
      <dgm:spPr/>
      <dgm:t>
        <a:bodyPr/>
        <a:lstStyle/>
        <a:p>
          <a:endParaRPr lang="en-US"/>
        </a:p>
      </dgm:t>
    </dgm:pt>
    <dgm:pt modelId="{963E3755-CE3D-4D75-A32F-B1DFB331AB74}" type="sibTrans" cxnId="{FD76F4ED-F462-4E5A-AC53-168B5E620CBE}">
      <dgm:prSet/>
      <dgm:spPr/>
      <dgm:t>
        <a:bodyPr/>
        <a:lstStyle/>
        <a:p>
          <a:endParaRPr lang="en-US"/>
        </a:p>
      </dgm:t>
    </dgm:pt>
    <dgm:pt modelId="{261567B5-1861-4FB4-AFFA-EF32CDCA1CB9}">
      <dgm:prSet/>
      <dgm:spPr/>
      <dgm:t>
        <a:bodyPr/>
        <a:lstStyle/>
        <a:p>
          <a:r>
            <a:rPr lang="en-US"/>
            <a:t>Copies of my bills</a:t>
          </a:r>
        </a:p>
      </dgm:t>
    </dgm:pt>
    <dgm:pt modelId="{92BFF6E3-095A-42C8-82D5-6BA52B505D7E}" type="parTrans" cxnId="{E1CD7EE4-1C62-46B1-83FE-A1D5AE46E8F2}">
      <dgm:prSet/>
      <dgm:spPr/>
      <dgm:t>
        <a:bodyPr/>
        <a:lstStyle/>
        <a:p>
          <a:endParaRPr lang="en-US"/>
        </a:p>
      </dgm:t>
    </dgm:pt>
    <dgm:pt modelId="{9FDC76F6-3902-4C0A-8411-8FD4FF16FD83}" type="sibTrans" cxnId="{E1CD7EE4-1C62-46B1-83FE-A1D5AE46E8F2}">
      <dgm:prSet/>
      <dgm:spPr/>
      <dgm:t>
        <a:bodyPr/>
        <a:lstStyle/>
        <a:p>
          <a:endParaRPr lang="en-US"/>
        </a:p>
      </dgm:t>
    </dgm:pt>
    <dgm:pt modelId="{93DE554F-31E9-4E82-8BDC-62C54760C636}" type="pres">
      <dgm:prSet presAssocID="{AF7B340A-AB22-4C4D-BD6C-417E088924C4}" presName="root" presStyleCnt="0">
        <dgm:presLayoutVars>
          <dgm:dir/>
          <dgm:resizeHandles val="exact"/>
        </dgm:presLayoutVars>
      </dgm:prSet>
      <dgm:spPr/>
    </dgm:pt>
    <dgm:pt modelId="{6E77E768-A4BE-442A-B87B-D81D1913DBC8}" type="pres">
      <dgm:prSet presAssocID="{84F97029-9BF0-4A04-A15B-AFE716BBC346}" presName="compNode" presStyleCnt="0"/>
      <dgm:spPr/>
    </dgm:pt>
    <dgm:pt modelId="{0B20B818-1570-43D5-A83E-A5A083C49CF9}" type="pres">
      <dgm:prSet presAssocID="{84F97029-9BF0-4A04-A15B-AFE716BBC346}" presName="bgRect" presStyleLbl="bgShp" presStyleIdx="0" presStyleCnt="5"/>
      <dgm:spPr/>
    </dgm:pt>
    <dgm:pt modelId="{85FE2F4A-5DBC-4CDA-9F46-FD30750E8AFF}" type="pres">
      <dgm:prSet presAssocID="{84F97029-9BF0-4A04-A15B-AFE716BBC34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C297641B-E3F8-432E-A3F2-00F61F2DB810}" type="pres">
      <dgm:prSet presAssocID="{84F97029-9BF0-4A04-A15B-AFE716BBC346}" presName="spaceRect" presStyleCnt="0"/>
      <dgm:spPr/>
    </dgm:pt>
    <dgm:pt modelId="{EED37E04-D03C-44C1-9149-6230381C8ABD}" type="pres">
      <dgm:prSet presAssocID="{84F97029-9BF0-4A04-A15B-AFE716BBC346}" presName="parTx" presStyleLbl="revTx" presStyleIdx="0" presStyleCnt="5">
        <dgm:presLayoutVars>
          <dgm:chMax val="0"/>
          <dgm:chPref val="0"/>
        </dgm:presLayoutVars>
      </dgm:prSet>
      <dgm:spPr/>
    </dgm:pt>
    <dgm:pt modelId="{A49259F1-A5A3-4F1E-BC88-8D01382286B4}" type="pres">
      <dgm:prSet presAssocID="{51DF9139-7314-4BD8-9302-F263640FE35B}" presName="sibTrans" presStyleCnt="0"/>
      <dgm:spPr/>
    </dgm:pt>
    <dgm:pt modelId="{1DF60321-7570-46DE-8397-505848198D58}" type="pres">
      <dgm:prSet presAssocID="{51F83C0F-85A2-4F9B-9E60-B82048D4E3D0}" presName="compNode" presStyleCnt="0"/>
      <dgm:spPr/>
    </dgm:pt>
    <dgm:pt modelId="{C6BF7EE7-238E-4825-9EB4-97AF82A0C176}" type="pres">
      <dgm:prSet presAssocID="{51F83C0F-85A2-4F9B-9E60-B82048D4E3D0}" presName="bgRect" presStyleLbl="bgShp" presStyleIdx="1" presStyleCnt="5"/>
      <dgm:spPr/>
    </dgm:pt>
    <dgm:pt modelId="{2F14AA98-EE8C-4130-B96F-560DB183F9F9}" type="pres">
      <dgm:prSet presAssocID="{51F83C0F-85A2-4F9B-9E60-B82048D4E3D0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per"/>
        </a:ext>
      </dgm:extLst>
    </dgm:pt>
    <dgm:pt modelId="{2FFCFD0E-138D-4843-A65D-E239E0AB74A7}" type="pres">
      <dgm:prSet presAssocID="{51F83C0F-85A2-4F9B-9E60-B82048D4E3D0}" presName="spaceRect" presStyleCnt="0"/>
      <dgm:spPr/>
    </dgm:pt>
    <dgm:pt modelId="{D8743528-D60E-4A9B-BBDB-99BC7AD79C16}" type="pres">
      <dgm:prSet presAssocID="{51F83C0F-85A2-4F9B-9E60-B82048D4E3D0}" presName="parTx" presStyleLbl="revTx" presStyleIdx="1" presStyleCnt="5">
        <dgm:presLayoutVars>
          <dgm:chMax val="0"/>
          <dgm:chPref val="0"/>
        </dgm:presLayoutVars>
      </dgm:prSet>
      <dgm:spPr/>
    </dgm:pt>
    <dgm:pt modelId="{A87A11B1-5A57-4E3C-AF0D-3839D577707B}" type="pres">
      <dgm:prSet presAssocID="{569214C6-6E44-47BE-8406-DDCD765A4A8A}" presName="sibTrans" presStyleCnt="0"/>
      <dgm:spPr/>
    </dgm:pt>
    <dgm:pt modelId="{A8658C37-709A-4141-93B1-E806352E7A9A}" type="pres">
      <dgm:prSet presAssocID="{DA3DDBC1-6434-4F58-9DF1-EE0D209551E0}" presName="compNode" presStyleCnt="0"/>
      <dgm:spPr/>
    </dgm:pt>
    <dgm:pt modelId="{68301B5F-EA38-4D30-A175-4E80DD70DE02}" type="pres">
      <dgm:prSet presAssocID="{DA3DDBC1-6434-4F58-9DF1-EE0D209551E0}" presName="bgRect" presStyleLbl="bgShp" presStyleIdx="2" presStyleCnt="5"/>
      <dgm:spPr/>
    </dgm:pt>
    <dgm:pt modelId="{D41A9252-1CA7-40B4-9D44-AE48D899AEC0}" type="pres">
      <dgm:prSet presAssocID="{DA3DDBC1-6434-4F58-9DF1-EE0D209551E0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E9ADF536-4AFB-425E-B2F3-BB4EF934AF3C}" type="pres">
      <dgm:prSet presAssocID="{DA3DDBC1-6434-4F58-9DF1-EE0D209551E0}" presName="spaceRect" presStyleCnt="0"/>
      <dgm:spPr/>
    </dgm:pt>
    <dgm:pt modelId="{281EC4A8-5FEC-4B91-BB00-F9C47573E770}" type="pres">
      <dgm:prSet presAssocID="{DA3DDBC1-6434-4F58-9DF1-EE0D209551E0}" presName="parTx" presStyleLbl="revTx" presStyleIdx="2" presStyleCnt="5">
        <dgm:presLayoutVars>
          <dgm:chMax val="0"/>
          <dgm:chPref val="0"/>
        </dgm:presLayoutVars>
      </dgm:prSet>
      <dgm:spPr/>
    </dgm:pt>
    <dgm:pt modelId="{5615222E-CCA9-46CF-9EFF-F5DDA6DDCDC3}" type="pres">
      <dgm:prSet presAssocID="{D1057CA0-5A0C-4DD6-BBB5-4C61F33BA975}" presName="sibTrans" presStyleCnt="0"/>
      <dgm:spPr/>
    </dgm:pt>
    <dgm:pt modelId="{3F118F1A-6CC9-4FAA-BD5A-E7A8AFA8E512}" type="pres">
      <dgm:prSet presAssocID="{208E4654-0E33-4DC2-8153-587D42D4008A}" presName="compNode" presStyleCnt="0"/>
      <dgm:spPr/>
    </dgm:pt>
    <dgm:pt modelId="{41115B24-EE64-47DC-AD59-8F84983F377A}" type="pres">
      <dgm:prSet presAssocID="{208E4654-0E33-4DC2-8153-587D42D4008A}" presName="bgRect" presStyleLbl="bgShp" presStyleIdx="3" presStyleCnt="5"/>
      <dgm:spPr/>
    </dgm:pt>
    <dgm:pt modelId="{7F2D4045-3188-41C4-933B-E8C8F91A238E}" type="pres">
      <dgm:prSet presAssocID="{208E4654-0E33-4DC2-8153-587D42D4008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culator"/>
        </a:ext>
      </dgm:extLst>
    </dgm:pt>
    <dgm:pt modelId="{3F05302A-834C-45E4-8685-CB4E725F1C7E}" type="pres">
      <dgm:prSet presAssocID="{208E4654-0E33-4DC2-8153-587D42D4008A}" presName="spaceRect" presStyleCnt="0"/>
      <dgm:spPr/>
    </dgm:pt>
    <dgm:pt modelId="{65D51FE7-DA88-49F5-83E8-4D0C5A29B868}" type="pres">
      <dgm:prSet presAssocID="{208E4654-0E33-4DC2-8153-587D42D4008A}" presName="parTx" presStyleLbl="revTx" presStyleIdx="3" presStyleCnt="5">
        <dgm:presLayoutVars>
          <dgm:chMax val="0"/>
          <dgm:chPref val="0"/>
        </dgm:presLayoutVars>
      </dgm:prSet>
      <dgm:spPr/>
    </dgm:pt>
    <dgm:pt modelId="{13059177-3434-4279-88F1-34A5B2783946}" type="pres">
      <dgm:prSet presAssocID="{963E3755-CE3D-4D75-A32F-B1DFB331AB74}" presName="sibTrans" presStyleCnt="0"/>
      <dgm:spPr/>
    </dgm:pt>
    <dgm:pt modelId="{7951E4CA-D239-42D1-9A04-B4F89C083C48}" type="pres">
      <dgm:prSet presAssocID="{261567B5-1861-4FB4-AFFA-EF32CDCA1CB9}" presName="compNode" presStyleCnt="0"/>
      <dgm:spPr/>
    </dgm:pt>
    <dgm:pt modelId="{AB170EFF-C25B-4C8D-A8E7-403F3BE508EB}" type="pres">
      <dgm:prSet presAssocID="{261567B5-1861-4FB4-AFFA-EF32CDCA1CB9}" presName="bgRect" presStyleLbl="bgShp" presStyleIdx="4" presStyleCnt="5"/>
      <dgm:spPr/>
    </dgm:pt>
    <dgm:pt modelId="{53677E73-942F-4362-AA4C-6D1E4452EF7A}" type="pres">
      <dgm:prSet presAssocID="{261567B5-1861-4FB4-AFFA-EF32CDCA1CB9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53C3290F-FFDE-403E-BAFC-0977B1DDF907}" type="pres">
      <dgm:prSet presAssocID="{261567B5-1861-4FB4-AFFA-EF32CDCA1CB9}" presName="spaceRect" presStyleCnt="0"/>
      <dgm:spPr/>
    </dgm:pt>
    <dgm:pt modelId="{A269B22C-EAE2-4BA2-8A2B-E0952AA7BEBC}" type="pres">
      <dgm:prSet presAssocID="{261567B5-1861-4FB4-AFFA-EF32CDCA1CB9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6C759B1C-1A99-4BB9-A0B9-0C0846AE0DB5}" type="presOf" srcId="{51F83C0F-85A2-4F9B-9E60-B82048D4E3D0}" destId="{D8743528-D60E-4A9B-BBDB-99BC7AD79C16}" srcOrd="0" destOrd="0" presId="urn:microsoft.com/office/officeart/2018/2/layout/IconVerticalSolidList"/>
    <dgm:cxn modelId="{AA42A220-7C7F-4FEA-B187-37867AFA9FA9}" srcId="{AF7B340A-AB22-4C4D-BD6C-417E088924C4}" destId="{84F97029-9BF0-4A04-A15B-AFE716BBC346}" srcOrd="0" destOrd="0" parTransId="{AFBA96D8-223C-4D1C-BA0B-C777C4D0699F}" sibTransId="{51DF9139-7314-4BD8-9302-F263640FE35B}"/>
    <dgm:cxn modelId="{27FA1D66-DB29-410B-B26D-A5F1A0F25AC4}" srcId="{AF7B340A-AB22-4C4D-BD6C-417E088924C4}" destId="{51F83C0F-85A2-4F9B-9E60-B82048D4E3D0}" srcOrd="1" destOrd="0" parTransId="{8EA7F4D5-82AD-4821-AB51-464ACF27FB55}" sibTransId="{569214C6-6E44-47BE-8406-DDCD765A4A8A}"/>
    <dgm:cxn modelId="{5CE52351-5208-4452-9E25-E4E9724D1245}" type="presOf" srcId="{208E4654-0E33-4DC2-8153-587D42D4008A}" destId="{65D51FE7-DA88-49F5-83E8-4D0C5A29B868}" srcOrd="0" destOrd="0" presId="urn:microsoft.com/office/officeart/2018/2/layout/IconVerticalSolidList"/>
    <dgm:cxn modelId="{2E0E4CAE-E9CF-4FD8-82F4-ADF5094837B9}" srcId="{AF7B340A-AB22-4C4D-BD6C-417E088924C4}" destId="{DA3DDBC1-6434-4F58-9DF1-EE0D209551E0}" srcOrd="2" destOrd="0" parTransId="{6966B2AF-295F-4F47-BE3B-DACF6EE63E4D}" sibTransId="{D1057CA0-5A0C-4DD6-BBB5-4C61F33BA975}"/>
    <dgm:cxn modelId="{B853EECD-8E9D-4801-81BC-E4E7999383AE}" type="presOf" srcId="{261567B5-1861-4FB4-AFFA-EF32CDCA1CB9}" destId="{A269B22C-EAE2-4BA2-8A2B-E0952AA7BEBC}" srcOrd="0" destOrd="0" presId="urn:microsoft.com/office/officeart/2018/2/layout/IconVerticalSolidList"/>
    <dgm:cxn modelId="{72A47CDC-0FB1-457D-B4F7-B25109F322F1}" type="presOf" srcId="{AF7B340A-AB22-4C4D-BD6C-417E088924C4}" destId="{93DE554F-31E9-4E82-8BDC-62C54760C636}" srcOrd="0" destOrd="0" presId="urn:microsoft.com/office/officeart/2018/2/layout/IconVerticalSolidList"/>
    <dgm:cxn modelId="{E1CD7EE4-1C62-46B1-83FE-A1D5AE46E8F2}" srcId="{AF7B340A-AB22-4C4D-BD6C-417E088924C4}" destId="{261567B5-1861-4FB4-AFFA-EF32CDCA1CB9}" srcOrd="4" destOrd="0" parTransId="{92BFF6E3-095A-42C8-82D5-6BA52B505D7E}" sibTransId="{9FDC76F6-3902-4C0A-8411-8FD4FF16FD83}"/>
    <dgm:cxn modelId="{FD76F4ED-F462-4E5A-AC53-168B5E620CBE}" srcId="{AF7B340A-AB22-4C4D-BD6C-417E088924C4}" destId="{208E4654-0E33-4DC2-8153-587D42D4008A}" srcOrd="3" destOrd="0" parTransId="{F8FB5597-B064-4A81-9842-F11BFFA9D054}" sibTransId="{963E3755-CE3D-4D75-A32F-B1DFB331AB74}"/>
    <dgm:cxn modelId="{33AF25F9-7975-47DF-898C-D1F6DE7EF0C3}" type="presOf" srcId="{84F97029-9BF0-4A04-A15B-AFE716BBC346}" destId="{EED37E04-D03C-44C1-9149-6230381C8ABD}" srcOrd="0" destOrd="0" presId="urn:microsoft.com/office/officeart/2018/2/layout/IconVerticalSolidList"/>
    <dgm:cxn modelId="{331EA6FD-14BE-4255-AA0B-BDB9BB4383CC}" type="presOf" srcId="{DA3DDBC1-6434-4F58-9DF1-EE0D209551E0}" destId="{281EC4A8-5FEC-4B91-BB00-F9C47573E770}" srcOrd="0" destOrd="0" presId="urn:microsoft.com/office/officeart/2018/2/layout/IconVerticalSolidList"/>
    <dgm:cxn modelId="{D0996BE3-EEB9-47FD-AA7F-48FE73435635}" type="presParOf" srcId="{93DE554F-31E9-4E82-8BDC-62C54760C636}" destId="{6E77E768-A4BE-442A-B87B-D81D1913DBC8}" srcOrd="0" destOrd="0" presId="urn:microsoft.com/office/officeart/2018/2/layout/IconVerticalSolidList"/>
    <dgm:cxn modelId="{721A44E3-3458-46C4-AA56-CE0FA959BDBE}" type="presParOf" srcId="{6E77E768-A4BE-442A-B87B-D81D1913DBC8}" destId="{0B20B818-1570-43D5-A83E-A5A083C49CF9}" srcOrd="0" destOrd="0" presId="urn:microsoft.com/office/officeart/2018/2/layout/IconVerticalSolidList"/>
    <dgm:cxn modelId="{328FE088-88BA-49A2-BB40-26C10ADDC870}" type="presParOf" srcId="{6E77E768-A4BE-442A-B87B-D81D1913DBC8}" destId="{85FE2F4A-5DBC-4CDA-9F46-FD30750E8AFF}" srcOrd="1" destOrd="0" presId="urn:microsoft.com/office/officeart/2018/2/layout/IconVerticalSolidList"/>
    <dgm:cxn modelId="{D1935519-1802-4ED2-953D-D0369CBD1C05}" type="presParOf" srcId="{6E77E768-A4BE-442A-B87B-D81D1913DBC8}" destId="{C297641B-E3F8-432E-A3F2-00F61F2DB810}" srcOrd="2" destOrd="0" presId="urn:microsoft.com/office/officeart/2018/2/layout/IconVerticalSolidList"/>
    <dgm:cxn modelId="{A9E64DF1-3023-49B3-9A74-30A4F94402FF}" type="presParOf" srcId="{6E77E768-A4BE-442A-B87B-D81D1913DBC8}" destId="{EED37E04-D03C-44C1-9149-6230381C8ABD}" srcOrd="3" destOrd="0" presId="urn:microsoft.com/office/officeart/2018/2/layout/IconVerticalSolidList"/>
    <dgm:cxn modelId="{6220614A-D5E7-4F5C-89CD-B2C1CA07588F}" type="presParOf" srcId="{93DE554F-31E9-4E82-8BDC-62C54760C636}" destId="{A49259F1-A5A3-4F1E-BC88-8D01382286B4}" srcOrd="1" destOrd="0" presId="urn:microsoft.com/office/officeart/2018/2/layout/IconVerticalSolidList"/>
    <dgm:cxn modelId="{67B93742-4F15-4A5D-A7B1-25C6BC31AA77}" type="presParOf" srcId="{93DE554F-31E9-4E82-8BDC-62C54760C636}" destId="{1DF60321-7570-46DE-8397-505848198D58}" srcOrd="2" destOrd="0" presId="urn:microsoft.com/office/officeart/2018/2/layout/IconVerticalSolidList"/>
    <dgm:cxn modelId="{1A46CFE1-40A5-4F4B-B665-DAF387A5CEFC}" type="presParOf" srcId="{1DF60321-7570-46DE-8397-505848198D58}" destId="{C6BF7EE7-238E-4825-9EB4-97AF82A0C176}" srcOrd="0" destOrd="0" presId="urn:microsoft.com/office/officeart/2018/2/layout/IconVerticalSolidList"/>
    <dgm:cxn modelId="{6FE139E1-6CCB-4313-917E-839E5CD88B77}" type="presParOf" srcId="{1DF60321-7570-46DE-8397-505848198D58}" destId="{2F14AA98-EE8C-4130-B96F-560DB183F9F9}" srcOrd="1" destOrd="0" presId="urn:microsoft.com/office/officeart/2018/2/layout/IconVerticalSolidList"/>
    <dgm:cxn modelId="{7B04CD31-9A3E-447A-9F66-1C4ECB580772}" type="presParOf" srcId="{1DF60321-7570-46DE-8397-505848198D58}" destId="{2FFCFD0E-138D-4843-A65D-E239E0AB74A7}" srcOrd="2" destOrd="0" presId="urn:microsoft.com/office/officeart/2018/2/layout/IconVerticalSolidList"/>
    <dgm:cxn modelId="{1578747A-FC39-4E69-94E5-E12838DB3FB3}" type="presParOf" srcId="{1DF60321-7570-46DE-8397-505848198D58}" destId="{D8743528-D60E-4A9B-BBDB-99BC7AD79C16}" srcOrd="3" destOrd="0" presId="urn:microsoft.com/office/officeart/2018/2/layout/IconVerticalSolidList"/>
    <dgm:cxn modelId="{5AD38338-6B42-47E8-BF9F-E3A392FD42A9}" type="presParOf" srcId="{93DE554F-31E9-4E82-8BDC-62C54760C636}" destId="{A87A11B1-5A57-4E3C-AF0D-3839D577707B}" srcOrd="3" destOrd="0" presId="urn:microsoft.com/office/officeart/2018/2/layout/IconVerticalSolidList"/>
    <dgm:cxn modelId="{BD9E40B5-08FF-45D5-B5E2-95BA80023794}" type="presParOf" srcId="{93DE554F-31E9-4E82-8BDC-62C54760C636}" destId="{A8658C37-709A-4141-93B1-E806352E7A9A}" srcOrd="4" destOrd="0" presId="urn:microsoft.com/office/officeart/2018/2/layout/IconVerticalSolidList"/>
    <dgm:cxn modelId="{A359D6E8-CE99-4B83-AC0E-12F4845F16F5}" type="presParOf" srcId="{A8658C37-709A-4141-93B1-E806352E7A9A}" destId="{68301B5F-EA38-4D30-A175-4E80DD70DE02}" srcOrd="0" destOrd="0" presId="urn:microsoft.com/office/officeart/2018/2/layout/IconVerticalSolidList"/>
    <dgm:cxn modelId="{D67CE0C5-1EFB-4D1A-883D-0E54DACB756E}" type="presParOf" srcId="{A8658C37-709A-4141-93B1-E806352E7A9A}" destId="{D41A9252-1CA7-40B4-9D44-AE48D899AEC0}" srcOrd="1" destOrd="0" presId="urn:microsoft.com/office/officeart/2018/2/layout/IconVerticalSolidList"/>
    <dgm:cxn modelId="{1A9B6852-0C3A-4B48-8789-52521C0F14CB}" type="presParOf" srcId="{A8658C37-709A-4141-93B1-E806352E7A9A}" destId="{E9ADF536-4AFB-425E-B2F3-BB4EF934AF3C}" srcOrd="2" destOrd="0" presId="urn:microsoft.com/office/officeart/2018/2/layout/IconVerticalSolidList"/>
    <dgm:cxn modelId="{FDBF2760-0276-42FC-B986-81CE9E8C28D9}" type="presParOf" srcId="{A8658C37-709A-4141-93B1-E806352E7A9A}" destId="{281EC4A8-5FEC-4B91-BB00-F9C47573E770}" srcOrd="3" destOrd="0" presId="urn:microsoft.com/office/officeart/2018/2/layout/IconVerticalSolidList"/>
    <dgm:cxn modelId="{516B2884-E6CF-44F2-99C0-FCD090572BE8}" type="presParOf" srcId="{93DE554F-31E9-4E82-8BDC-62C54760C636}" destId="{5615222E-CCA9-46CF-9EFF-F5DDA6DDCDC3}" srcOrd="5" destOrd="0" presId="urn:microsoft.com/office/officeart/2018/2/layout/IconVerticalSolidList"/>
    <dgm:cxn modelId="{6FDE0F29-439E-4F83-8345-78D52993E6C0}" type="presParOf" srcId="{93DE554F-31E9-4E82-8BDC-62C54760C636}" destId="{3F118F1A-6CC9-4FAA-BD5A-E7A8AFA8E512}" srcOrd="6" destOrd="0" presId="urn:microsoft.com/office/officeart/2018/2/layout/IconVerticalSolidList"/>
    <dgm:cxn modelId="{C5AAF56A-24ED-46D1-ADAA-F89AC8D190EB}" type="presParOf" srcId="{3F118F1A-6CC9-4FAA-BD5A-E7A8AFA8E512}" destId="{41115B24-EE64-47DC-AD59-8F84983F377A}" srcOrd="0" destOrd="0" presId="urn:microsoft.com/office/officeart/2018/2/layout/IconVerticalSolidList"/>
    <dgm:cxn modelId="{EE9572E0-F74C-4B94-9A72-AB68880DFBA1}" type="presParOf" srcId="{3F118F1A-6CC9-4FAA-BD5A-E7A8AFA8E512}" destId="{7F2D4045-3188-41C4-933B-E8C8F91A238E}" srcOrd="1" destOrd="0" presId="urn:microsoft.com/office/officeart/2018/2/layout/IconVerticalSolidList"/>
    <dgm:cxn modelId="{C8312CD7-182C-4F6F-B747-F01FC408D625}" type="presParOf" srcId="{3F118F1A-6CC9-4FAA-BD5A-E7A8AFA8E512}" destId="{3F05302A-834C-45E4-8685-CB4E725F1C7E}" srcOrd="2" destOrd="0" presId="urn:microsoft.com/office/officeart/2018/2/layout/IconVerticalSolidList"/>
    <dgm:cxn modelId="{45A2D2F2-B716-4DDE-B5ED-0E97C15B0BDD}" type="presParOf" srcId="{3F118F1A-6CC9-4FAA-BD5A-E7A8AFA8E512}" destId="{65D51FE7-DA88-49F5-83E8-4D0C5A29B868}" srcOrd="3" destOrd="0" presId="urn:microsoft.com/office/officeart/2018/2/layout/IconVerticalSolidList"/>
    <dgm:cxn modelId="{7C8E9255-90ED-4D91-9FF9-9C462A0F0FA3}" type="presParOf" srcId="{93DE554F-31E9-4E82-8BDC-62C54760C636}" destId="{13059177-3434-4279-88F1-34A5B2783946}" srcOrd="7" destOrd="0" presId="urn:microsoft.com/office/officeart/2018/2/layout/IconVerticalSolidList"/>
    <dgm:cxn modelId="{47D36A1F-F1F2-4A64-B5A8-13641A525984}" type="presParOf" srcId="{93DE554F-31E9-4E82-8BDC-62C54760C636}" destId="{7951E4CA-D239-42D1-9A04-B4F89C083C48}" srcOrd="8" destOrd="0" presId="urn:microsoft.com/office/officeart/2018/2/layout/IconVerticalSolidList"/>
    <dgm:cxn modelId="{6F06C625-09B7-4A7A-98A1-44005737B9B4}" type="presParOf" srcId="{7951E4CA-D239-42D1-9A04-B4F89C083C48}" destId="{AB170EFF-C25B-4C8D-A8E7-403F3BE508EB}" srcOrd="0" destOrd="0" presId="urn:microsoft.com/office/officeart/2018/2/layout/IconVerticalSolidList"/>
    <dgm:cxn modelId="{7A8C0E74-BCF2-4C6F-93E6-FC2789D9C3EE}" type="presParOf" srcId="{7951E4CA-D239-42D1-9A04-B4F89C083C48}" destId="{53677E73-942F-4362-AA4C-6D1E4452EF7A}" srcOrd="1" destOrd="0" presId="urn:microsoft.com/office/officeart/2018/2/layout/IconVerticalSolidList"/>
    <dgm:cxn modelId="{5F3F6747-B729-47DE-9580-74126F2492D8}" type="presParOf" srcId="{7951E4CA-D239-42D1-9A04-B4F89C083C48}" destId="{53C3290F-FFDE-403E-BAFC-0977B1DDF907}" srcOrd="2" destOrd="0" presId="urn:microsoft.com/office/officeart/2018/2/layout/IconVerticalSolidList"/>
    <dgm:cxn modelId="{3B329A0B-9DA1-4821-B6FD-16EA8D60F599}" type="presParOf" srcId="{7951E4CA-D239-42D1-9A04-B4F89C083C48}" destId="{A269B22C-EAE2-4BA2-8A2B-E0952AA7BEB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BF0575-DF3D-48D6-A7D7-C3B2DA92A347}" type="doc">
      <dgm:prSet loTypeId="urn:microsoft.com/office/officeart/2005/8/layout/process5" loCatId="process" qsTypeId="urn:microsoft.com/office/officeart/2005/8/quickstyle/simple1" qsCatId="simple" csTypeId="urn:microsoft.com/office/officeart/2005/8/colors/colorful4" csCatId="colorful" phldr="1"/>
      <dgm:spPr/>
    </dgm:pt>
    <dgm:pt modelId="{85382088-667B-4F66-8519-EB01EBEDF090}">
      <dgm:prSet phldrT="[Text]" custT="1"/>
      <dgm:spPr/>
      <dgm:t>
        <a:bodyPr/>
        <a:lstStyle/>
        <a:p>
          <a:r>
            <a:rPr lang="en-US" sz="1800" dirty="0"/>
            <a:t>Write down how much you spent on each of your budget items</a:t>
          </a:r>
        </a:p>
      </dgm:t>
    </dgm:pt>
    <dgm:pt modelId="{5D42AB0D-CFC4-4E65-A394-7D85F28217E2}" type="parTrans" cxnId="{9118542C-7002-4775-A348-23F73AA549C6}">
      <dgm:prSet/>
      <dgm:spPr/>
      <dgm:t>
        <a:bodyPr/>
        <a:lstStyle/>
        <a:p>
          <a:endParaRPr lang="en-US" sz="2000"/>
        </a:p>
      </dgm:t>
    </dgm:pt>
    <dgm:pt modelId="{D66AE339-1E8E-4C4C-AB5D-9ECDBF37FB05}" type="sibTrans" cxnId="{9118542C-7002-4775-A348-23F73AA549C6}">
      <dgm:prSet custT="1"/>
      <dgm:spPr/>
      <dgm:t>
        <a:bodyPr/>
        <a:lstStyle/>
        <a:p>
          <a:endParaRPr lang="en-US" sz="1600"/>
        </a:p>
      </dgm:t>
    </dgm:pt>
    <dgm:pt modelId="{F0F51E85-65A1-4E66-B583-0E3394608B48}">
      <dgm:prSet phldrT="[Text]" custT="1"/>
      <dgm:spPr/>
      <dgm:t>
        <a:bodyPr/>
        <a:lstStyle/>
        <a:p>
          <a:r>
            <a:rPr lang="en-US" sz="1800" dirty="0"/>
            <a:t>Subtract that amount from how much you planned to spend</a:t>
          </a:r>
        </a:p>
      </dgm:t>
    </dgm:pt>
    <dgm:pt modelId="{72C3C311-C966-4E9B-B40D-89605458322D}" type="parTrans" cxnId="{1747DBE8-1381-493D-AC32-784B09BAB278}">
      <dgm:prSet/>
      <dgm:spPr/>
      <dgm:t>
        <a:bodyPr/>
        <a:lstStyle/>
        <a:p>
          <a:endParaRPr lang="en-US" sz="2000"/>
        </a:p>
      </dgm:t>
    </dgm:pt>
    <dgm:pt modelId="{863F1173-8E31-48B5-9A73-5AFF19E30949}" type="sibTrans" cxnId="{1747DBE8-1381-493D-AC32-784B09BAB278}">
      <dgm:prSet custT="1"/>
      <dgm:spPr/>
      <dgm:t>
        <a:bodyPr/>
        <a:lstStyle/>
        <a:p>
          <a:endParaRPr lang="en-US" sz="1600"/>
        </a:p>
      </dgm:t>
    </dgm:pt>
    <dgm:pt modelId="{4E3F3CF4-4697-44B5-9E72-A3CA56CB3739}">
      <dgm:prSet phldrT="[Text]" custT="1"/>
      <dgm:spPr/>
      <dgm:t>
        <a:bodyPr/>
        <a:lstStyle/>
        <a:p>
          <a:r>
            <a:rPr lang="en-US" sz="1800" dirty="0"/>
            <a:t>Identify anywhere you spent less or more money than planned</a:t>
          </a:r>
        </a:p>
      </dgm:t>
    </dgm:pt>
    <dgm:pt modelId="{F7ECFE21-2254-4060-8EC3-0AD11D67A62A}" type="parTrans" cxnId="{10E7636A-7765-440F-AD59-7C5647A27345}">
      <dgm:prSet/>
      <dgm:spPr/>
      <dgm:t>
        <a:bodyPr/>
        <a:lstStyle/>
        <a:p>
          <a:endParaRPr lang="en-US" sz="2000"/>
        </a:p>
      </dgm:t>
    </dgm:pt>
    <dgm:pt modelId="{F7447965-2F62-4A69-9610-BF713EDCE346}" type="sibTrans" cxnId="{10E7636A-7765-440F-AD59-7C5647A27345}">
      <dgm:prSet/>
      <dgm:spPr/>
      <dgm:t>
        <a:bodyPr/>
        <a:lstStyle/>
        <a:p>
          <a:endParaRPr lang="en-US" sz="2000"/>
        </a:p>
      </dgm:t>
    </dgm:pt>
    <dgm:pt modelId="{B9F14B33-5A6E-48E8-BBC8-21B092BB3EFE}">
      <dgm:prSet custT="1"/>
      <dgm:spPr/>
      <dgm:t>
        <a:bodyPr/>
        <a:lstStyle/>
        <a:p>
          <a:r>
            <a:rPr lang="en-US" sz="1800" dirty="0"/>
            <a:t>Check your budget before spending money</a:t>
          </a:r>
        </a:p>
      </dgm:t>
    </dgm:pt>
    <dgm:pt modelId="{114C3122-B82F-436C-9929-5B04987E964B}" type="parTrans" cxnId="{BA7BD21E-249E-4159-B23B-2E787904CF1D}">
      <dgm:prSet/>
      <dgm:spPr/>
      <dgm:t>
        <a:bodyPr/>
        <a:lstStyle/>
        <a:p>
          <a:endParaRPr lang="en-US" sz="2000"/>
        </a:p>
      </dgm:t>
    </dgm:pt>
    <dgm:pt modelId="{DBDD9F1F-0D6C-4270-A6F3-F75B8E535C1C}" type="sibTrans" cxnId="{BA7BD21E-249E-4159-B23B-2E787904CF1D}">
      <dgm:prSet custT="1"/>
      <dgm:spPr/>
      <dgm:t>
        <a:bodyPr/>
        <a:lstStyle/>
        <a:p>
          <a:endParaRPr lang="en-US" sz="1600"/>
        </a:p>
      </dgm:t>
    </dgm:pt>
    <dgm:pt modelId="{E142DD1B-B154-4FA0-BF14-F66431AE2F13}">
      <dgm:prSet custT="1"/>
      <dgm:spPr/>
      <dgm:t>
        <a:bodyPr/>
        <a:lstStyle/>
        <a:p>
          <a:r>
            <a:rPr lang="en-US" sz="1800" dirty="0"/>
            <a:t>Use your strategies to stick to your plan</a:t>
          </a:r>
        </a:p>
      </dgm:t>
    </dgm:pt>
    <dgm:pt modelId="{A136F8CB-F632-486B-8414-E452F05AB687}" type="parTrans" cxnId="{E0ACB68E-15F3-4B69-B43F-AB59EDBCCFBB}">
      <dgm:prSet/>
      <dgm:spPr/>
      <dgm:t>
        <a:bodyPr/>
        <a:lstStyle/>
        <a:p>
          <a:endParaRPr lang="en-US" sz="2000"/>
        </a:p>
      </dgm:t>
    </dgm:pt>
    <dgm:pt modelId="{8A7797B5-4D22-44D2-BC5A-50BA4F3978F4}" type="sibTrans" cxnId="{E0ACB68E-15F3-4B69-B43F-AB59EDBCCFBB}">
      <dgm:prSet custT="1"/>
      <dgm:spPr/>
      <dgm:t>
        <a:bodyPr/>
        <a:lstStyle/>
        <a:p>
          <a:endParaRPr lang="en-US" sz="1600"/>
        </a:p>
      </dgm:t>
    </dgm:pt>
    <dgm:pt modelId="{6245F048-2E1A-4E7D-AB40-0C6674D7C3E4}" type="pres">
      <dgm:prSet presAssocID="{99BF0575-DF3D-48D6-A7D7-C3B2DA92A347}" presName="diagram" presStyleCnt="0">
        <dgm:presLayoutVars>
          <dgm:dir/>
          <dgm:resizeHandles val="exact"/>
        </dgm:presLayoutVars>
      </dgm:prSet>
      <dgm:spPr/>
    </dgm:pt>
    <dgm:pt modelId="{94DBBF1B-C056-46DA-A875-9EF42BF21A2A}" type="pres">
      <dgm:prSet presAssocID="{B9F14B33-5A6E-48E8-BBC8-21B092BB3EFE}" presName="node" presStyleLbl="node1" presStyleIdx="0" presStyleCnt="5">
        <dgm:presLayoutVars>
          <dgm:bulletEnabled val="1"/>
        </dgm:presLayoutVars>
      </dgm:prSet>
      <dgm:spPr/>
    </dgm:pt>
    <dgm:pt modelId="{F454E48A-EAFF-4286-B72F-60E5D5EDC4E2}" type="pres">
      <dgm:prSet presAssocID="{DBDD9F1F-0D6C-4270-A6F3-F75B8E535C1C}" presName="sibTrans" presStyleLbl="sibTrans2D1" presStyleIdx="0" presStyleCnt="4"/>
      <dgm:spPr/>
    </dgm:pt>
    <dgm:pt modelId="{A8D29045-75FF-4D8C-B21C-D4B819F05B95}" type="pres">
      <dgm:prSet presAssocID="{DBDD9F1F-0D6C-4270-A6F3-F75B8E535C1C}" presName="connectorText" presStyleLbl="sibTrans2D1" presStyleIdx="0" presStyleCnt="4"/>
      <dgm:spPr/>
    </dgm:pt>
    <dgm:pt modelId="{BE5310B6-F706-4031-B8DE-2750C7B64629}" type="pres">
      <dgm:prSet presAssocID="{E142DD1B-B154-4FA0-BF14-F66431AE2F13}" presName="node" presStyleLbl="node1" presStyleIdx="1" presStyleCnt="5">
        <dgm:presLayoutVars>
          <dgm:bulletEnabled val="1"/>
        </dgm:presLayoutVars>
      </dgm:prSet>
      <dgm:spPr/>
    </dgm:pt>
    <dgm:pt modelId="{BE68B560-3D3A-4AFE-B25A-D7E050FD52F1}" type="pres">
      <dgm:prSet presAssocID="{8A7797B5-4D22-44D2-BC5A-50BA4F3978F4}" presName="sibTrans" presStyleLbl="sibTrans2D1" presStyleIdx="1" presStyleCnt="4"/>
      <dgm:spPr/>
    </dgm:pt>
    <dgm:pt modelId="{BCF6E29E-93D3-49F7-9F22-1365BA62FB08}" type="pres">
      <dgm:prSet presAssocID="{8A7797B5-4D22-44D2-BC5A-50BA4F3978F4}" presName="connectorText" presStyleLbl="sibTrans2D1" presStyleIdx="1" presStyleCnt="4"/>
      <dgm:spPr/>
    </dgm:pt>
    <dgm:pt modelId="{09768391-8642-4393-B22C-3BCC3AF7236F}" type="pres">
      <dgm:prSet presAssocID="{85382088-667B-4F66-8519-EB01EBEDF090}" presName="node" presStyleLbl="node1" presStyleIdx="2" presStyleCnt="5">
        <dgm:presLayoutVars>
          <dgm:bulletEnabled val="1"/>
        </dgm:presLayoutVars>
      </dgm:prSet>
      <dgm:spPr/>
    </dgm:pt>
    <dgm:pt modelId="{C502F7CE-65CA-4CD3-AA28-9C782D6D878D}" type="pres">
      <dgm:prSet presAssocID="{D66AE339-1E8E-4C4C-AB5D-9ECDBF37FB05}" presName="sibTrans" presStyleLbl="sibTrans2D1" presStyleIdx="2" presStyleCnt="4"/>
      <dgm:spPr/>
    </dgm:pt>
    <dgm:pt modelId="{FB104E06-B8DA-4F46-8276-9486BCD51661}" type="pres">
      <dgm:prSet presAssocID="{D66AE339-1E8E-4C4C-AB5D-9ECDBF37FB05}" presName="connectorText" presStyleLbl="sibTrans2D1" presStyleIdx="2" presStyleCnt="4"/>
      <dgm:spPr/>
    </dgm:pt>
    <dgm:pt modelId="{DD427633-4545-45D1-9B3B-75268E2242E8}" type="pres">
      <dgm:prSet presAssocID="{F0F51E85-65A1-4E66-B583-0E3394608B48}" presName="node" presStyleLbl="node1" presStyleIdx="3" presStyleCnt="5">
        <dgm:presLayoutVars>
          <dgm:bulletEnabled val="1"/>
        </dgm:presLayoutVars>
      </dgm:prSet>
      <dgm:spPr/>
    </dgm:pt>
    <dgm:pt modelId="{E6D89DEE-2149-4702-8B0C-C7FFACFB13E5}" type="pres">
      <dgm:prSet presAssocID="{863F1173-8E31-48B5-9A73-5AFF19E30949}" presName="sibTrans" presStyleLbl="sibTrans2D1" presStyleIdx="3" presStyleCnt="4"/>
      <dgm:spPr/>
    </dgm:pt>
    <dgm:pt modelId="{1B80692C-CAA5-49C7-AC1E-1ECE0FD7FFC7}" type="pres">
      <dgm:prSet presAssocID="{863F1173-8E31-48B5-9A73-5AFF19E30949}" presName="connectorText" presStyleLbl="sibTrans2D1" presStyleIdx="3" presStyleCnt="4"/>
      <dgm:spPr/>
    </dgm:pt>
    <dgm:pt modelId="{6CD85409-8351-46BA-9BC3-A7B3BA951DC6}" type="pres">
      <dgm:prSet presAssocID="{4E3F3CF4-4697-44B5-9E72-A3CA56CB3739}" presName="node" presStyleLbl="node1" presStyleIdx="4" presStyleCnt="5">
        <dgm:presLayoutVars>
          <dgm:bulletEnabled val="1"/>
        </dgm:presLayoutVars>
      </dgm:prSet>
      <dgm:spPr/>
    </dgm:pt>
  </dgm:ptLst>
  <dgm:cxnLst>
    <dgm:cxn modelId="{A7976716-3A32-4DD6-91BA-E37041C899BF}" type="presOf" srcId="{B9F14B33-5A6E-48E8-BBC8-21B092BB3EFE}" destId="{94DBBF1B-C056-46DA-A875-9EF42BF21A2A}" srcOrd="0" destOrd="0" presId="urn:microsoft.com/office/officeart/2005/8/layout/process5"/>
    <dgm:cxn modelId="{BA7BD21E-249E-4159-B23B-2E787904CF1D}" srcId="{99BF0575-DF3D-48D6-A7D7-C3B2DA92A347}" destId="{B9F14B33-5A6E-48E8-BBC8-21B092BB3EFE}" srcOrd="0" destOrd="0" parTransId="{114C3122-B82F-436C-9929-5B04987E964B}" sibTransId="{DBDD9F1F-0D6C-4270-A6F3-F75B8E535C1C}"/>
    <dgm:cxn modelId="{9118542C-7002-4775-A348-23F73AA549C6}" srcId="{99BF0575-DF3D-48D6-A7D7-C3B2DA92A347}" destId="{85382088-667B-4F66-8519-EB01EBEDF090}" srcOrd="2" destOrd="0" parTransId="{5D42AB0D-CFC4-4E65-A394-7D85F28217E2}" sibTransId="{D66AE339-1E8E-4C4C-AB5D-9ECDBF37FB05}"/>
    <dgm:cxn modelId="{6C37F33E-D09A-4352-8496-DD7D617A42F2}" type="presOf" srcId="{E142DD1B-B154-4FA0-BF14-F66431AE2F13}" destId="{BE5310B6-F706-4031-B8DE-2750C7B64629}" srcOrd="0" destOrd="0" presId="urn:microsoft.com/office/officeart/2005/8/layout/process5"/>
    <dgm:cxn modelId="{5FD7C93F-A732-4B5C-8D48-3262916628CB}" type="presOf" srcId="{863F1173-8E31-48B5-9A73-5AFF19E30949}" destId="{1B80692C-CAA5-49C7-AC1E-1ECE0FD7FFC7}" srcOrd="1" destOrd="0" presId="urn:microsoft.com/office/officeart/2005/8/layout/process5"/>
    <dgm:cxn modelId="{2BA94848-7F97-4977-9D0C-42D393D3E8F9}" type="presOf" srcId="{8A7797B5-4D22-44D2-BC5A-50BA4F3978F4}" destId="{BCF6E29E-93D3-49F7-9F22-1365BA62FB08}" srcOrd="1" destOrd="0" presId="urn:microsoft.com/office/officeart/2005/8/layout/process5"/>
    <dgm:cxn modelId="{DC7EB748-6683-4D0A-BB97-F781F5FCED74}" type="presOf" srcId="{8A7797B5-4D22-44D2-BC5A-50BA4F3978F4}" destId="{BE68B560-3D3A-4AFE-B25A-D7E050FD52F1}" srcOrd="0" destOrd="0" presId="urn:microsoft.com/office/officeart/2005/8/layout/process5"/>
    <dgm:cxn modelId="{10E7636A-7765-440F-AD59-7C5647A27345}" srcId="{99BF0575-DF3D-48D6-A7D7-C3B2DA92A347}" destId="{4E3F3CF4-4697-44B5-9E72-A3CA56CB3739}" srcOrd="4" destOrd="0" parTransId="{F7ECFE21-2254-4060-8EC3-0AD11D67A62A}" sibTransId="{F7447965-2F62-4A69-9610-BF713EDCE346}"/>
    <dgm:cxn modelId="{97924F50-F9DD-4835-B01E-4D12CD4DA87A}" type="presOf" srcId="{85382088-667B-4F66-8519-EB01EBEDF090}" destId="{09768391-8642-4393-B22C-3BCC3AF7236F}" srcOrd="0" destOrd="0" presId="urn:microsoft.com/office/officeart/2005/8/layout/process5"/>
    <dgm:cxn modelId="{1FBE2273-23AF-4F3B-9D98-63FA26CB1BFC}" type="presOf" srcId="{4E3F3CF4-4697-44B5-9E72-A3CA56CB3739}" destId="{6CD85409-8351-46BA-9BC3-A7B3BA951DC6}" srcOrd="0" destOrd="0" presId="urn:microsoft.com/office/officeart/2005/8/layout/process5"/>
    <dgm:cxn modelId="{DEA30979-B18D-4B09-A6BC-B1A52BF3BB26}" type="presOf" srcId="{DBDD9F1F-0D6C-4270-A6F3-F75B8E535C1C}" destId="{F454E48A-EAFF-4286-B72F-60E5D5EDC4E2}" srcOrd="0" destOrd="0" presId="urn:microsoft.com/office/officeart/2005/8/layout/process5"/>
    <dgm:cxn modelId="{69E3B084-6DD5-4AE6-B185-A1F40416BF29}" type="presOf" srcId="{99BF0575-DF3D-48D6-A7D7-C3B2DA92A347}" destId="{6245F048-2E1A-4E7D-AB40-0C6674D7C3E4}" srcOrd="0" destOrd="0" presId="urn:microsoft.com/office/officeart/2005/8/layout/process5"/>
    <dgm:cxn modelId="{E0ACB68E-15F3-4B69-B43F-AB59EDBCCFBB}" srcId="{99BF0575-DF3D-48D6-A7D7-C3B2DA92A347}" destId="{E142DD1B-B154-4FA0-BF14-F66431AE2F13}" srcOrd="1" destOrd="0" parTransId="{A136F8CB-F632-486B-8414-E452F05AB687}" sibTransId="{8A7797B5-4D22-44D2-BC5A-50BA4F3978F4}"/>
    <dgm:cxn modelId="{DE953A9B-F194-4B72-8885-61D211913ED5}" type="presOf" srcId="{DBDD9F1F-0D6C-4270-A6F3-F75B8E535C1C}" destId="{A8D29045-75FF-4D8C-B21C-D4B819F05B95}" srcOrd="1" destOrd="0" presId="urn:microsoft.com/office/officeart/2005/8/layout/process5"/>
    <dgm:cxn modelId="{8C13439F-7639-421E-AB3B-37496F064498}" type="presOf" srcId="{F0F51E85-65A1-4E66-B583-0E3394608B48}" destId="{DD427633-4545-45D1-9B3B-75268E2242E8}" srcOrd="0" destOrd="0" presId="urn:microsoft.com/office/officeart/2005/8/layout/process5"/>
    <dgm:cxn modelId="{EB784DAD-A6A0-4345-84A4-D4E56AB8A67A}" type="presOf" srcId="{D66AE339-1E8E-4C4C-AB5D-9ECDBF37FB05}" destId="{C502F7CE-65CA-4CD3-AA28-9C782D6D878D}" srcOrd="0" destOrd="0" presId="urn:microsoft.com/office/officeart/2005/8/layout/process5"/>
    <dgm:cxn modelId="{710877D8-E665-4C58-A056-641F0AD5436D}" type="presOf" srcId="{D66AE339-1E8E-4C4C-AB5D-9ECDBF37FB05}" destId="{FB104E06-B8DA-4F46-8276-9486BCD51661}" srcOrd="1" destOrd="0" presId="urn:microsoft.com/office/officeart/2005/8/layout/process5"/>
    <dgm:cxn modelId="{1747DBE8-1381-493D-AC32-784B09BAB278}" srcId="{99BF0575-DF3D-48D6-A7D7-C3B2DA92A347}" destId="{F0F51E85-65A1-4E66-B583-0E3394608B48}" srcOrd="3" destOrd="0" parTransId="{72C3C311-C966-4E9B-B40D-89605458322D}" sibTransId="{863F1173-8E31-48B5-9A73-5AFF19E30949}"/>
    <dgm:cxn modelId="{1C970DF9-F044-40E6-BE96-8880EAFB838B}" type="presOf" srcId="{863F1173-8E31-48B5-9A73-5AFF19E30949}" destId="{E6D89DEE-2149-4702-8B0C-C7FFACFB13E5}" srcOrd="0" destOrd="0" presId="urn:microsoft.com/office/officeart/2005/8/layout/process5"/>
    <dgm:cxn modelId="{A3C45F69-8969-4A87-A199-78829500A6F7}" type="presParOf" srcId="{6245F048-2E1A-4E7D-AB40-0C6674D7C3E4}" destId="{94DBBF1B-C056-46DA-A875-9EF42BF21A2A}" srcOrd="0" destOrd="0" presId="urn:microsoft.com/office/officeart/2005/8/layout/process5"/>
    <dgm:cxn modelId="{A0B5F748-9438-443D-BF8C-CFA997EB95D7}" type="presParOf" srcId="{6245F048-2E1A-4E7D-AB40-0C6674D7C3E4}" destId="{F454E48A-EAFF-4286-B72F-60E5D5EDC4E2}" srcOrd="1" destOrd="0" presId="urn:microsoft.com/office/officeart/2005/8/layout/process5"/>
    <dgm:cxn modelId="{50DEB98A-BEA4-4B8E-A1F1-64A152BD71DA}" type="presParOf" srcId="{F454E48A-EAFF-4286-B72F-60E5D5EDC4E2}" destId="{A8D29045-75FF-4D8C-B21C-D4B819F05B95}" srcOrd="0" destOrd="0" presId="urn:microsoft.com/office/officeart/2005/8/layout/process5"/>
    <dgm:cxn modelId="{5477C5E5-F344-4BF8-AFFC-3D3FDE6F1836}" type="presParOf" srcId="{6245F048-2E1A-4E7D-AB40-0C6674D7C3E4}" destId="{BE5310B6-F706-4031-B8DE-2750C7B64629}" srcOrd="2" destOrd="0" presId="urn:microsoft.com/office/officeart/2005/8/layout/process5"/>
    <dgm:cxn modelId="{F068E74E-2138-47E5-9E43-C2BC4B4B4C4C}" type="presParOf" srcId="{6245F048-2E1A-4E7D-AB40-0C6674D7C3E4}" destId="{BE68B560-3D3A-4AFE-B25A-D7E050FD52F1}" srcOrd="3" destOrd="0" presId="urn:microsoft.com/office/officeart/2005/8/layout/process5"/>
    <dgm:cxn modelId="{26FC59EE-6D95-4784-ADC6-4B43E0A1CAAC}" type="presParOf" srcId="{BE68B560-3D3A-4AFE-B25A-D7E050FD52F1}" destId="{BCF6E29E-93D3-49F7-9F22-1365BA62FB08}" srcOrd="0" destOrd="0" presId="urn:microsoft.com/office/officeart/2005/8/layout/process5"/>
    <dgm:cxn modelId="{0F96BAF6-87C1-4421-9497-BA80C2B4F727}" type="presParOf" srcId="{6245F048-2E1A-4E7D-AB40-0C6674D7C3E4}" destId="{09768391-8642-4393-B22C-3BCC3AF7236F}" srcOrd="4" destOrd="0" presId="urn:microsoft.com/office/officeart/2005/8/layout/process5"/>
    <dgm:cxn modelId="{2EF7ABF8-2C76-47E5-B9A9-8E1144D61EAE}" type="presParOf" srcId="{6245F048-2E1A-4E7D-AB40-0C6674D7C3E4}" destId="{C502F7CE-65CA-4CD3-AA28-9C782D6D878D}" srcOrd="5" destOrd="0" presId="urn:microsoft.com/office/officeart/2005/8/layout/process5"/>
    <dgm:cxn modelId="{79858254-96D9-43C9-B51F-9B9217559D1B}" type="presParOf" srcId="{C502F7CE-65CA-4CD3-AA28-9C782D6D878D}" destId="{FB104E06-B8DA-4F46-8276-9486BCD51661}" srcOrd="0" destOrd="0" presId="urn:microsoft.com/office/officeart/2005/8/layout/process5"/>
    <dgm:cxn modelId="{B123FC14-8AB2-46B2-BED2-4D4DE3468428}" type="presParOf" srcId="{6245F048-2E1A-4E7D-AB40-0C6674D7C3E4}" destId="{DD427633-4545-45D1-9B3B-75268E2242E8}" srcOrd="6" destOrd="0" presId="urn:microsoft.com/office/officeart/2005/8/layout/process5"/>
    <dgm:cxn modelId="{92AEB4DC-6385-4A51-A644-D56BEAE7595C}" type="presParOf" srcId="{6245F048-2E1A-4E7D-AB40-0C6674D7C3E4}" destId="{E6D89DEE-2149-4702-8B0C-C7FFACFB13E5}" srcOrd="7" destOrd="0" presId="urn:microsoft.com/office/officeart/2005/8/layout/process5"/>
    <dgm:cxn modelId="{B6FBEDB7-09D5-4BDA-95F1-2303ADB9A469}" type="presParOf" srcId="{E6D89DEE-2149-4702-8B0C-C7FFACFB13E5}" destId="{1B80692C-CAA5-49C7-AC1E-1ECE0FD7FFC7}" srcOrd="0" destOrd="0" presId="urn:microsoft.com/office/officeart/2005/8/layout/process5"/>
    <dgm:cxn modelId="{F59FD2DF-802D-421A-9A58-1B029F6183C5}" type="presParOf" srcId="{6245F048-2E1A-4E7D-AB40-0C6674D7C3E4}" destId="{6CD85409-8351-46BA-9BC3-A7B3BA951DC6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87526E-4A12-47A3-A8BF-1627E6A61B51}" type="doc">
      <dgm:prSet loTypeId="urn:microsoft.com/office/officeart/2005/8/layout/vList2" loCatId="list" qsTypeId="urn:microsoft.com/office/officeart/2005/8/quickstyle/simple2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4C9FBDF5-6285-43F6-88C8-D69D778FD0B2}">
      <dgm:prSet/>
      <dgm:spPr/>
      <dgm:t>
        <a:bodyPr/>
        <a:lstStyle/>
        <a:p>
          <a:r>
            <a:rPr lang="en-US"/>
            <a:t>Budgeting takes practice</a:t>
          </a:r>
        </a:p>
      </dgm:t>
    </dgm:pt>
    <dgm:pt modelId="{E283E5DC-34BC-458A-AFCA-0905F2DAF8F3}" type="parTrans" cxnId="{81F83ABB-7514-4A5C-AA5E-9B933A5FA4CB}">
      <dgm:prSet/>
      <dgm:spPr/>
      <dgm:t>
        <a:bodyPr/>
        <a:lstStyle/>
        <a:p>
          <a:endParaRPr lang="en-US"/>
        </a:p>
      </dgm:t>
    </dgm:pt>
    <dgm:pt modelId="{40E050E2-3101-4940-8C70-C1BB2759C3B4}" type="sibTrans" cxnId="{81F83ABB-7514-4A5C-AA5E-9B933A5FA4CB}">
      <dgm:prSet/>
      <dgm:spPr/>
      <dgm:t>
        <a:bodyPr/>
        <a:lstStyle/>
        <a:p>
          <a:endParaRPr lang="en-US"/>
        </a:p>
      </dgm:t>
    </dgm:pt>
    <dgm:pt modelId="{321F8C13-926B-4014-8945-5F1160C05754}">
      <dgm:prSet/>
      <dgm:spPr/>
      <dgm:t>
        <a:bodyPr/>
        <a:lstStyle/>
        <a:p>
          <a:r>
            <a:rPr lang="en-US"/>
            <a:t>Budgets might change from month to month as your life changes</a:t>
          </a:r>
        </a:p>
      </dgm:t>
    </dgm:pt>
    <dgm:pt modelId="{36790E8D-203D-4F6A-8F6A-F40EFD9618D4}" type="parTrans" cxnId="{EEB35F2B-B00B-4FB4-AE18-C7C6E8587EFA}">
      <dgm:prSet/>
      <dgm:spPr/>
      <dgm:t>
        <a:bodyPr/>
        <a:lstStyle/>
        <a:p>
          <a:endParaRPr lang="en-US"/>
        </a:p>
      </dgm:t>
    </dgm:pt>
    <dgm:pt modelId="{3E35356E-54A0-4414-8465-C248AB99DC06}" type="sibTrans" cxnId="{EEB35F2B-B00B-4FB4-AE18-C7C6E8587EFA}">
      <dgm:prSet/>
      <dgm:spPr/>
      <dgm:t>
        <a:bodyPr/>
        <a:lstStyle/>
        <a:p>
          <a:endParaRPr lang="en-US"/>
        </a:p>
      </dgm:t>
    </dgm:pt>
    <dgm:pt modelId="{8A415D11-EC8B-4D0D-A017-B3C366850267}">
      <dgm:prSet/>
      <dgm:spPr/>
      <dgm:t>
        <a:bodyPr/>
        <a:lstStyle/>
        <a:p>
          <a:r>
            <a:rPr lang="en-US" dirty="0"/>
            <a:t>Use your budget to help meet your long-term goals</a:t>
          </a:r>
        </a:p>
      </dgm:t>
    </dgm:pt>
    <dgm:pt modelId="{7E0238A2-DF5F-4B03-B866-D27A9A4F46A3}" type="parTrans" cxnId="{960466A5-897C-44B2-998F-101D776B91D0}">
      <dgm:prSet/>
      <dgm:spPr/>
      <dgm:t>
        <a:bodyPr/>
        <a:lstStyle/>
        <a:p>
          <a:endParaRPr lang="en-US"/>
        </a:p>
      </dgm:t>
    </dgm:pt>
    <dgm:pt modelId="{CE4141DF-37A4-47D5-94F5-8FFF827F49E2}" type="sibTrans" cxnId="{960466A5-897C-44B2-998F-101D776B91D0}">
      <dgm:prSet/>
      <dgm:spPr/>
      <dgm:t>
        <a:bodyPr/>
        <a:lstStyle/>
        <a:p>
          <a:endParaRPr lang="en-US"/>
        </a:p>
      </dgm:t>
    </dgm:pt>
    <dgm:pt modelId="{7E69E9CC-8A2F-4438-B15D-1CCEF4F5B513}" type="pres">
      <dgm:prSet presAssocID="{7787526E-4A12-47A3-A8BF-1627E6A61B51}" presName="linear" presStyleCnt="0">
        <dgm:presLayoutVars>
          <dgm:animLvl val="lvl"/>
          <dgm:resizeHandles val="exact"/>
        </dgm:presLayoutVars>
      </dgm:prSet>
      <dgm:spPr/>
    </dgm:pt>
    <dgm:pt modelId="{D346F944-0A09-4AEE-BE8A-D1330FA6D29B}" type="pres">
      <dgm:prSet presAssocID="{4C9FBDF5-6285-43F6-88C8-D69D778FD0B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5EBBB8B-2C6D-43D6-A8F3-D851F0D42C40}" type="pres">
      <dgm:prSet presAssocID="{40E050E2-3101-4940-8C70-C1BB2759C3B4}" presName="spacer" presStyleCnt="0"/>
      <dgm:spPr/>
    </dgm:pt>
    <dgm:pt modelId="{BEF3CA9F-1D9D-48BE-A062-A1112FF0BBAC}" type="pres">
      <dgm:prSet presAssocID="{321F8C13-926B-4014-8945-5F1160C0575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EDCFCCF-32C3-4E41-BFFE-06D5EEC766CA}" type="pres">
      <dgm:prSet presAssocID="{3E35356E-54A0-4414-8465-C248AB99DC06}" presName="spacer" presStyleCnt="0"/>
      <dgm:spPr/>
    </dgm:pt>
    <dgm:pt modelId="{828D5BAF-7981-4DA1-B83C-2253D2F15ED7}" type="pres">
      <dgm:prSet presAssocID="{8A415D11-EC8B-4D0D-A017-B3C36685026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16F731C-6E99-4723-8D7A-8D73B410D54F}" type="presOf" srcId="{7787526E-4A12-47A3-A8BF-1627E6A61B51}" destId="{7E69E9CC-8A2F-4438-B15D-1CCEF4F5B513}" srcOrd="0" destOrd="0" presId="urn:microsoft.com/office/officeart/2005/8/layout/vList2"/>
    <dgm:cxn modelId="{EEB35F2B-B00B-4FB4-AE18-C7C6E8587EFA}" srcId="{7787526E-4A12-47A3-A8BF-1627E6A61B51}" destId="{321F8C13-926B-4014-8945-5F1160C05754}" srcOrd="1" destOrd="0" parTransId="{36790E8D-203D-4F6A-8F6A-F40EFD9618D4}" sibTransId="{3E35356E-54A0-4414-8465-C248AB99DC06}"/>
    <dgm:cxn modelId="{661AD988-7B8D-4DDA-87E3-51FADABA48FD}" type="presOf" srcId="{8A415D11-EC8B-4D0D-A017-B3C366850267}" destId="{828D5BAF-7981-4DA1-B83C-2253D2F15ED7}" srcOrd="0" destOrd="0" presId="urn:microsoft.com/office/officeart/2005/8/layout/vList2"/>
    <dgm:cxn modelId="{960466A5-897C-44B2-998F-101D776B91D0}" srcId="{7787526E-4A12-47A3-A8BF-1627E6A61B51}" destId="{8A415D11-EC8B-4D0D-A017-B3C366850267}" srcOrd="2" destOrd="0" parTransId="{7E0238A2-DF5F-4B03-B866-D27A9A4F46A3}" sibTransId="{CE4141DF-37A4-47D5-94F5-8FFF827F49E2}"/>
    <dgm:cxn modelId="{81F83ABB-7514-4A5C-AA5E-9B933A5FA4CB}" srcId="{7787526E-4A12-47A3-A8BF-1627E6A61B51}" destId="{4C9FBDF5-6285-43F6-88C8-D69D778FD0B2}" srcOrd="0" destOrd="0" parTransId="{E283E5DC-34BC-458A-AFCA-0905F2DAF8F3}" sibTransId="{40E050E2-3101-4940-8C70-C1BB2759C3B4}"/>
    <dgm:cxn modelId="{F4CE3FC8-F4BD-4FBB-AC1C-EBD7A16CF734}" type="presOf" srcId="{321F8C13-926B-4014-8945-5F1160C05754}" destId="{BEF3CA9F-1D9D-48BE-A062-A1112FF0BBAC}" srcOrd="0" destOrd="0" presId="urn:microsoft.com/office/officeart/2005/8/layout/vList2"/>
    <dgm:cxn modelId="{932CA4E2-4E36-43FA-8804-A95DB3B10C94}" type="presOf" srcId="{4C9FBDF5-6285-43F6-88C8-D69D778FD0B2}" destId="{D346F944-0A09-4AEE-BE8A-D1330FA6D29B}" srcOrd="0" destOrd="0" presId="urn:microsoft.com/office/officeart/2005/8/layout/vList2"/>
    <dgm:cxn modelId="{A9E0B285-C5FE-425D-A381-ACFDA49B642D}" type="presParOf" srcId="{7E69E9CC-8A2F-4438-B15D-1CCEF4F5B513}" destId="{D346F944-0A09-4AEE-BE8A-D1330FA6D29B}" srcOrd="0" destOrd="0" presId="urn:microsoft.com/office/officeart/2005/8/layout/vList2"/>
    <dgm:cxn modelId="{A853BE60-31AC-4490-9CE0-F9FA899C3713}" type="presParOf" srcId="{7E69E9CC-8A2F-4438-B15D-1CCEF4F5B513}" destId="{55EBBB8B-2C6D-43D6-A8F3-D851F0D42C40}" srcOrd="1" destOrd="0" presId="urn:microsoft.com/office/officeart/2005/8/layout/vList2"/>
    <dgm:cxn modelId="{4323005B-049B-41A6-8485-B5D6FF3BB055}" type="presParOf" srcId="{7E69E9CC-8A2F-4438-B15D-1CCEF4F5B513}" destId="{BEF3CA9F-1D9D-48BE-A062-A1112FF0BBAC}" srcOrd="2" destOrd="0" presId="urn:microsoft.com/office/officeart/2005/8/layout/vList2"/>
    <dgm:cxn modelId="{9DCE4672-7ED2-4257-9EA0-C392D74BA157}" type="presParOf" srcId="{7E69E9CC-8A2F-4438-B15D-1CCEF4F5B513}" destId="{9EDCFCCF-32C3-4E41-BFFE-06D5EEC766CA}" srcOrd="3" destOrd="0" presId="urn:microsoft.com/office/officeart/2005/8/layout/vList2"/>
    <dgm:cxn modelId="{A01C5B0B-4FB2-46A4-961C-8A639BE27759}" type="presParOf" srcId="{7E69E9CC-8A2F-4438-B15D-1CCEF4F5B513}" destId="{828D5BAF-7981-4DA1-B83C-2253D2F15ED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C3E57-4A2F-406E-84A8-B42774A4147C}">
      <dsp:nvSpPr>
        <dsp:cNvPr id="0" name=""/>
        <dsp:cNvSpPr/>
      </dsp:nvSpPr>
      <dsp:spPr>
        <a:xfrm>
          <a:off x="2602914" y="596802"/>
          <a:ext cx="4587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8768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/>
            </a:solidFill>
          </a:endParaRPr>
        </a:p>
      </dsp:txBody>
      <dsp:txXfrm>
        <a:off x="2820064" y="640075"/>
        <a:ext cx="24468" cy="4893"/>
      </dsp:txXfrm>
    </dsp:sp>
    <dsp:sp modelId="{2B73523A-1899-4BC2-8873-719F65B39CF2}">
      <dsp:nvSpPr>
        <dsp:cNvPr id="0" name=""/>
        <dsp:cNvSpPr/>
      </dsp:nvSpPr>
      <dsp:spPr>
        <a:xfrm>
          <a:off x="477024" y="4215"/>
          <a:ext cx="2127689" cy="12766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Text" lastClr="000000"/>
              </a:solidFill>
            </a:rPr>
            <a:t>1. Identify your monthly income</a:t>
          </a:r>
        </a:p>
      </dsp:txBody>
      <dsp:txXfrm>
        <a:off x="477024" y="4215"/>
        <a:ext cx="2127689" cy="1276613"/>
      </dsp:txXfrm>
    </dsp:sp>
    <dsp:sp modelId="{C5A87AC4-CC15-4350-BABA-5C710C7C6D72}">
      <dsp:nvSpPr>
        <dsp:cNvPr id="0" name=""/>
        <dsp:cNvSpPr/>
      </dsp:nvSpPr>
      <dsp:spPr>
        <a:xfrm>
          <a:off x="5219972" y="596802"/>
          <a:ext cx="4587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8768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/>
            </a:solidFill>
          </a:endParaRPr>
        </a:p>
      </dsp:txBody>
      <dsp:txXfrm>
        <a:off x="5437122" y="640075"/>
        <a:ext cx="24468" cy="4893"/>
      </dsp:txXfrm>
    </dsp:sp>
    <dsp:sp modelId="{B2489174-3E51-41B5-A050-098B3F3EF3E6}">
      <dsp:nvSpPr>
        <dsp:cNvPr id="0" name=""/>
        <dsp:cNvSpPr/>
      </dsp:nvSpPr>
      <dsp:spPr>
        <a:xfrm>
          <a:off x="3094083" y="4215"/>
          <a:ext cx="2127689" cy="12766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Text" lastClr="000000"/>
              </a:solidFill>
            </a:rPr>
            <a:t>2. Write down a list of all of your expenses</a:t>
          </a:r>
        </a:p>
      </dsp:txBody>
      <dsp:txXfrm>
        <a:off x="3094083" y="4215"/>
        <a:ext cx="2127689" cy="1276613"/>
      </dsp:txXfrm>
    </dsp:sp>
    <dsp:sp modelId="{E0E52A1D-AD24-4646-A750-7E5F44812F14}">
      <dsp:nvSpPr>
        <dsp:cNvPr id="0" name=""/>
        <dsp:cNvSpPr/>
      </dsp:nvSpPr>
      <dsp:spPr>
        <a:xfrm>
          <a:off x="1540869" y="1279029"/>
          <a:ext cx="5234116" cy="458768"/>
        </a:xfrm>
        <a:custGeom>
          <a:avLst/>
          <a:gdLst/>
          <a:ahLst/>
          <a:cxnLst/>
          <a:rect l="0" t="0" r="0" b="0"/>
          <a:pathLst>
            <a:path>
              <a:moveTo>
                <a:pt x="5234116" y="0"/>
              </a:moveTo>
              <a:lnTo>
                <a:pt x="5234116" y="246484"/>
              </a:lnTo>
              <a:lnTo>
                <a:pt x="0" y="246484"/>
              </a:lnTo>
              <a:lnTo>
                <a:pt x="0" y="458768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/>
            </a:solidFill>
          </a:endParaRPr>
        </a:p>
      </dsp:txBody>
      <dsp:txXfrm>
        <a:off x="4026504" y="1505966"/>
        <a:ext cx="262847" cy="4893"/>
      </dsp:txXfrm>
    </dsp:sp>
    <dsp:sp modelId="{0F7F0377-1723-4972-9864-2E58A235487C}">
      <dsp:nvSpPr>
        <dsp:cNvPr id="0" name=""/>
        <dsp:cNvSpPr/>
      </dsp:nvSpPr>
      <dsp:spPr>
        <a:xfrm>
          <a:off x="5711141" y="4215"/>
          <a:ext cx="2127689" cy="127661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Text" lastClr="000000"/>
              </a:solidFill>
            </a:rPr>
            <a:t>3. Put your list of expenses into a budget sheet</a:t>
          </a:r>
        </a:p>
      </dsp:txBody>
      <dsp:txXfrm>
        <a:off x="5711141" y="4215"/>
        <a:ext cx="2127689" cy="1276613"/>
      </dsp:txXfrm>
    </dsp:sp>
    <dsp:sp modelId="{CC94AA03-CF46-4764-8093-E5C30CBE0C4C}">
      <dsp:nvSpPr>
        <dsp:cNvPr id="0" name=""/>
        <dsp:cNvSpPr/>
      </dsp:nvSpPr>
      <dsp:spPr>
        <a:xfrm>
          <a:off x="2602914" y="2362784"/>
          <a:ext cx="4587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8768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/>
            </a:solidFill>
          </a:endParaRPr>
        </a:p>
      </dsp:txBody>
      <dsp:txXfrm>
        <a:off x="2820064" y="2406057"/>
        <a:ext cx="24468" cy="4893"/>
      </dsp:txXfrm>
    </dsp:sp>
    <dsp:sp modelId="{9B32B1B5-62B8-49F4-83C6-75E90E3FFE13}">
      <dsp:nvSpPr>
        <dsp:cNvPr id="0" name=""/>
        <dsp:cNvSpPr/>
      </dsp:nvSpPr>
      <dsp:spPr>
        <a:xfrm>
          <a:off x="477024" y="1770197"/>
          <a:ext cx="2127689" cy="12766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Text" lastClr="000000"/>
              </a:solidFill>
            </a:rPr>
            <a:t>4. Write down the cost of the Fixed expenses</a:t>
          </a:r>
        </a:p>
      </dsp:txBody>
      <dsp:txXfrm>
        <a:off x="477024" y="1770197"/>
        <a:ext cx="2127689" cy="1276613"/>
      </dsp:txXfrm>
    </dsp:sp>
    <dsp:sp modelId="{E9E24D76-6000-4A00-B8B3-53BFFD01AE80}">
      <dsp:nvSpPr>
        <dsp:cNvPr id="0" name=""/>
        <dsp:cNvSpPr/>
      </dsp:nvSpPr>
      <dsp:spPr>
        <a:xfrm>
          <a:off x="5219972" y="2362784"/>
          <a:ext cx="4587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8768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/>
            </a:solidFill>
          </a:endParaRPr>
        </a:p>
      </dsp:txBody>
      <dsp:txXfrm>
        <a:off x="5437122" y="2406057"/>
        <a:ext cx="24468" cy="4893"/>
      </dsp:txXfrm>
    </dsp:sp>
    <dsp:sp modelId="{294ACDDB-538A-426A-AD76-0F8BA2006DAC}">
      <dsp:nvSpPr>
        <dsp:cNvPr id="0" name=""/>
        <dsp:cNvSpPr/>
      </dsp:nvSpPr>
      <dsp:spPr>
        <a:xfrm>
          <a:off x="3094083" y="1770197"/>
          <a:ext cx="2127689" cy="12766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Text" lastClr="000000"/>
              </a:solidFill>
            </a:rPr>
            <a:t>5. Find out how much money you have left</a:t>
          </a:r>
        </a:p>
      </dsp:txBody>
      <dsp:txXfrm>
        <a:off x="3094083" y="1770197"/>
        <a:ext cx="2127689" cy="1276613"/>
      </dsp:txXfrm>
    </dsp:sp>
    <dsp:sp modelId="{EB5F487C-F577-4712-A8D8-56B0BE10C781}">
      <dsp:nvSpPr>
        <dsp:cNvPr id="0" name=""/>
        <dsp:cNvSpPr/>
      </dsp:nvSpPr>
      <dsp:spPr>
        <a:xfrm>
          <a:off x="1540869" y="3045011"/>
          <a:ext cx="5234116" cy="458768"/>
        </a:xfrm>
        <a:custGeom>
          <a:avLst/>
          <a:gdLst/>
          <a:ahLst/>
          <a:cxnLst/>
          <a:rect l="0" t="0" r="0" b="0"/>
          <a:pathLst>
            <a:path>
              <a:moveTo>
                <a:pt x="5234116" y="0"/>
              </a:moveTo>
              <a:lnTo>
                <a:pt x="5234116" y="246484"/>
              </a:lnTo>
              <a:lnTo>
                <a:pt x="0" y="246484"/>
              </a:lnTo>
              <a:lnTo>
                <a:pt x="0" y="458768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/>
            </a:solidFill>
          </a:endParaRPr>
        </a:p>
      </dsp:txBody>
      <dsp:txXfrm>
        <a:off x="4026504" y="3271949"/>
        <a:ext cx="262847" cy="4893"/>
      </dsp:txXfrm>
    </dsp:sp>
    <dsp:sp modelId="{EF401BDC-6BA0-43D4-BC6D-3145628C7933}">
      <dsp:nvSpPr>
        <dsp:cNvPr id="0" name=""/>
        <dsp:cNvSpPr/>
      </dsp:nvSpPr>
      <dsp:spPr>
        <a:xfrm>
          <a:off x="5711141" y="1770197"/>
          <a:ext cx="2127689" cy="12766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Text" lastClr="000000"/>
              </a:solidFill>
            </a:rPr>
            <a:t>6. Estimate your Variable expenses</a:t>
          </a:r>
        </a:p>
      </dsp:txBody>
      <dsp:txXfrm>
        <a:off x="5711141" y="1770197"/>
        <a:ext cx="2127689" cy="1276613"/>
      </dsp:txXfrm>
    </dsp:sp>
    <dsp:sp modelId="{F96051D4-1374-41B0-95D3-899D4E5696B2}">
      <dsp:nvSpPr>
        <dsp:cNvPr id="0" name=""/>
        <dsp:cNvSpPr/>
      </dsp:nvSpPr>
      <dsp:spPr>
        <a:xfrm>
          <a:off x="2602914" y="4128767"/>
          <a:ext cx="4587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8768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20064" y="4172040"/>
        <a:ext cx="24468" cy="4893"/>
      </dsp:txXfrm>
    </dsp:sp>
    <dsp:sp modelId="{B35CC211-A9C7-429C-9381-BFE69F7CA231}">
      <dsp:nvSpPr>
        <dsp:cNvPr id="0" name=""/>
        <dsp:cNvSpPr/>
      </dsp:nvSpPr>
      <dsp:spPr>
        <a:xfrm>
          <a:off x="477024" y="3536180"/>
          <a:ext cx="2127689" cy="12766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Make sure your Variable expenses aren’t more than how much you have</a:t>
          </a:r>
        </a:p>
      </dsp:txBody>
      <dsp:txXfrm>
        <a:off x="477024" y="3536180"/>
        <a:ext cx="2127689" cy="1276613"/>
      </dsp:txXfrm>
    </dsp:sp>
    <dsp:sp modelId="{E911EE34-0BE9-46BC-90F1-98225396DE3A}">
      <dsp:nvSpPr>
        <dsp:cNvPr id="0" name=""/>
        <dsp:cNvSpPr/>
      </dsp:nvSpPr>
      <dsp:spPr>
        <a:xfrm>
          <a:off x="5219972" y="4128767"/>
          <a:ext cx="4587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8768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/>
            </a:solidFill>
          </a:endParaRPr>
        </a:p>
      </dsp:txBody>
      <dsp:txXfrm>
        <a:off x="5437122" y="4172040"/>
        <a:ext cx="24468" cy="4893"/>
      </dsp:txXfrm>
    </dsp:sp>
    <dsp:sp modelId="{293B64B4-2AFC-41CE-883D-09663FA46FF3}">
      <dsp:nvSpPr>
        <dsp:cNvPr id="0" name=""/>
        <dsp:cNvSpPr/>
      </dsp:nvSpPr>
      <dsp:spPr>
        <a:xfrm>
          <a:off x="3094083" y="3536180"/>
          <a:ext cx="2127689" cy="127661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Text" lastClr="000000"/>
              </a:solidFill>
            </a:rPr>
            <a:t>7. Add your Fixed and Variable Expenses together</a:t>
          </a:r>
        </a:p>
      </dsp:txBody>
      <dsp:txXfrm>
        <a:off x="3094083" y="3536180"/>
        <a:ext cx="2127689" cy="1276613"/>
      </dsp:txXfrm>
    </dsp:sp>
    <dsp:sp modelId="{7937DABC-EB60-4852-A5A8-6434CE520BBA}">
      <dsp:nvSpPr>
        <dsp:cNvPr id="0" name=""/>
        <dsp:cNvSpPr/>
      </dsp:nvSpPr>
      <dsp:spPr>
        <a:xfrm>
          <a:off x="1540869" y="4810994"/>
          <a:ext cx="5234116" cy="458768"/>
        </a:xfrm>
        <a:custGeom>
          <a:avLst/>
          <a:gdLst/>
          <a:ahLst/>
          <a:cxnLst/>
          <a:rect l="0" t="0" r="0" b="0"/>
          <a:pathLst>
            <a:path>
              <a:moveTo>
                <a:pt x="5234116" y="0"/>
              </a:moveTo>
              <a:lnTo>
                <a:pt x="5234116" y="246484"/>
              </a:lnTo>
              <a:lnTo>
                <a:pt x="0" y="246484"/>
              </a:lnTo>
              <a:lnTo>
                <a:pt x="0" y="458768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26504" y="5037931"/>
        <a:ext cx="262847" cy="4893"/>
      </dsp:txXfrm>
    </dsp:sp>
    <dsp:sp modelId="{B58480E6-9963-48FE-BB08-756E87C9F376}">
      <dsp:nvSpPr>
        <dsp:cNvPr id="0" name=""/>
        <dsp:cNvSpPr/>
      </dsp:nvSpPr>
      <dsp:spPr>
        <a:xfrm>
          <a:off x="5711141" y="3536180"/>
          <a:ext cx="2127689" cy="12766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Make sure the amount you have planned to spend isn’t higher than your income</a:t>
          </a:r>
        </a:p>
      </dsp:txBody>
      <dsp:txXfrm>
        <a:off x="5711141" y="3536180"/>
        <a:ext cx="2127689" cy="1276613"/>
      </dsp:txXfrm>
    </dsp:sp>
    <dsp:sp modelId="{79A64DED-0809-4F65-921E-7A201DB3F829}">
      <dsp:nvSpPr>
        <dsp:cNvPr id="0" name=""/>
        <dsp:cNvSpPr/>
      </dsp:nvSpPr>
      <dsp:spPr>
        <a:xfrm>
          <a:off x="477024" y="5302162"/>
          <a:ext cx="2127689" cy="12766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Follow your budget! </a:t>
          </a:r>
        </a:p>
      </dsp:txBody>
      <dsp:txXfrm>
        <a:off x="477024" y="5302162"/>
        <a:ext cx="2127689" cy="12766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0B818-1570-43D5-A83E-A5A083C49CF9}">
      <dsp:nvSpPr>
        <dsp:cNvPr id="0" name=""/>
        <dsp:cNvSpPr/>
      </dsp:nvSpPr>
      <dsp:spPr>
        <a:xfrm>
          <a:off x="0" y="3974"/>
          <a:ext cx="7728267" cy="8465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FE2F4A-5DBC-4CDA-9F46-FD30750E8AFF}">
      <dsp:nvSpPr>
        <dsp:cNvPr id="0" name=""/>
        <dsp:cNvSpPr/>
      </dsp:nvSpPr>
      <dsp:spPr>
        <a:xfrm>
          <a:off x="256085" y="194451"/>
          <a:ext cx="465609" cy="4656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D37E04-D03C-44C1-9149-6230381C8ABD}">
      <dsp:nvSpPr>
        <dsp:cNvPr id="0" name=""/>
        <dsp:cNvSpPr/>
      </dsp:nvSpPr>
      <dsp:spPr>
        <a:xfrm>
          <a:off x="977779" y="3974"/>
          <a:ext cx="6750487" cy="84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95" tIns="89595" rIns="89595" bIns="8959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Pen or pencil</a:t>
          </a:r>
        </a:p>
      </dsp:txBody>
      <dsp:txXfrm>
        <a:off x="977779" y="3974"/>
        <a:ext cx="6750487" cy="846562"/>
      </dsp:txXfrm>
    </dsp:sp>
    <dsp:sp modelId="{C6BF7EE7-238E-4825-9EB4-97AF82A0C176}">
      <dsp:nvSpPr>
        <dsp:cNvPr id="0" name=""/>
        <dsp:cNvSpPr/>
      </dsp:nvSpPr>
      <dsp:spPr>
        <a:xfrm>
          <a:off x="0" y="1062177"/>
          <a:ext cx="7728267" cy="8465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14AA98-EE8C-4130-B96F-560DB183F9F9}">
      <dsp:nvSpPr>
        <dsp:cNvPr id="0" name=""/>
        <dsp:cNvSpPr/>
      </dsp:nvSpPr>
      <dsp:spPr>
        <a:xfrm>
          <a:off x="256085" y="1252654"/>
          <a:ext cx="465609" cy="4656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43528-D60E-4A9B-BBDB-99BC7AD79C16}">
      <dsp:nvSpPr>
        <dsp:cNvPr id="0" name=""/>
        <dsp:cNvSpPr/>
      </dsp:nvSpPr>
      <dsp:spPr>
        <a:xfrm>
          <a:off x="977779" y="1062177"/>
          <a:ext cx="6750487" cy="84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95" tIns="89595" rIns="89595" bIns="8959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Paper</a:t>
          </a:r>
        </a:p>
      </dsp:txBody>
      <dsp:txXfrm>
        <a:off x="977779" y="1062177"/>
        <a:ext cx="6750487" cy="846562"/>
      </dsp:txXfrm>
    </dsp:sp>
    <dsp:sp modelId="{68301B5F-EA38-4D30-A175-4E80DD70DE02}">
      <dsp:nvSpPr>
        <dsp:cNvPr id="0" name=""/>
        <dsp:cNvSpPr/>
      </dsp:nvSpPr>
      <dsp:spPr>
        <a:xfrm>
          <a:off x="0" y="2120380"/>
          <a:ext cx="7728267" cy="8465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1A9252-1CA7-40B4-9D44-AE48D899AEC0}">
      <dsp:nvSpPr>
        <dsp:cNvPr id="0" name=""/>
        <dsp:cNvSpPr/>
      </dsp:nvSpPr>
      <dsp:spPr>
        <a:xfrm>
          <a:off x="256085" y="2310857"/>
          <a:ext cx="465609" cy="4656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1EC4A8-5FEC-4B91-BB00-F9C47573E770}">
      <dsp:nvSpPr>
        <dsp:cNvPr id="0" name=""/>
        <dsp:cNvSpPr/>
      </dsp:nvSpPr>
      <dsp:spPr>
        <a:xfrm>
          <a:off x="977779" y="2120380"/>
          <a:ext cx="6750487" cy="84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95" tIns="89595" rIns="89595" bIns="8959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Budget sheet</a:t>
          </a:r>
        </a:p>
      </dsp:txBody>
      <dsp:txXfrm>
        <a:off x="977779" y="2120380"/>
        <a:ext cx="6750487" cy="846562"/>
      </dsp:txXfrm>
    </dsp:sp>
    <dsp:sp modelId="{41115B24-EE64-47DC-AD59-8F84983F377A}">
      <dsp:nvSpPr>
        <dsp:cNvPr id="0" name=""/>
        <dsp:cNvSpPr/>
      </dsp:nvSpPr>
      <dsp:spPr>
        <a:xfrm>
          <a:off x="0" y="3178583"/>
          <a:ext cx="7728267" cy="8465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2D4045-3188-41C4-933B-E8C8F91A238E}">
      <dsp:nvSpPr>
        <dsp:cNvPr id="0" name=""/>
        <dsp:cNvSpPr/>
      </dsp:nvSpPr>
      <dsp:spPr>
        <a:xfrm>
          <a:off x="256085" y="3369060"/>
          <a:ext cx="465609" cy="4656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51FE7-DA88-49F5-83E8-4D0C5A29B868}">
      <dsp:nvSpPr>
        <dsp:cNvPr id="0" name=""/>
        <dsp:cNvSpPr/>
      </dsp:nvSpPr>
      <dsp:spPr>
        <a:xfrm>
          <a:off x="977779" y="3178583"/>
          <a:ext cx="6750487" cy="84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95" tIns="89595" rIns="89595" bIns="8959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Calculator</a:t>
          </a:r>
        </a:p>
      </dsp:txBody>
      <dsp:txXfrm>
        <a:off x="977779" y="3178583"/>
        <a:ext cx="6750487" cy="846562"/>
      </dsp:txXfrm>
    </dsp:sp>
    <dsp:sp modelId="{AB170EFF-C25B-4C8D-A8E7-403F3BE508EB}">
      <dsp:nvSpPr>
        <dsp:cNvPr id="0" name=""/>
        <dsp:cNvSpPr/>
      </dsp:nvSpPr>
      <dsp:spPr>
        <a:xfrm>
          <a:off x="0" y="4236787"/>
          <a:ext cx="7728267" cy="8465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677E73-942F-4362-AA4C-6D1E4452EF7A}">
      <dsp:nvSpPr>
        <dsp:cNvPr id="0" name=""/>
        <dsp:cNvSpPr/>
      </dsp:nvSpPr>
      <dsp:spPr>
        <a:xfrm>
          <a:off x="256085" y="4427263"/>
          <a:ext cx="465609" cy="46560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69B22C-EAE2-4BA2-8A2B-E0952AA7BEBC}">
      <dsp:nvSpPr>
        <dsp:cNvPr id="0" name=""/>
        <dsp:cNvSpPr/>
      </dsp:nvSpPr>
      <dsp:spPr>
        <a:xfrm>
          <a:off x="977779" y="4236787"/>
          <a:ext cx="6750487" cy="84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95" tIns="89595" rIns="89595" bIns="8959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Copies of my bills</a:t>
          </a:r>
        </a:p>
      </dsp:txBody>
      <dsp:txXfrm>
        <a:off x="977779" y="4236787"/>
        <a:ext cx="6750487" cy="8465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BBF1B-C056-46DA-A875-9EF42BF21A2A}">
      <dsp:nvSpPr>
        <dsp:cNvPr id="0" name=""/>
        <dsp:cNvSpPr/>
      </dsp:nvSpPr>
      <dsp:spPr>
        <a:xfrm>
          <a:off x="548093" y="1074"/>
          <a:ext cx="1929514" cy="11577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Check your budget before spending money</a:t>
          </a:r>
        </a:p>
      </dsp:txBody>
      <dsp:txXfrm>
        <a:off x="582001" y="34982"/>
        <a:ext cx="1861698" cy="1089892"/>
      </dsp:txXfrm>
    </dsp:sp>
    <dsp:sp modelId="{F454E48A-EAFF-4286-B72F-60E5D5EDC4E2}">
      <dsp:nvSpPr>
        <dsp:cNvPr id="0" name=""/>
        <dsp:cNvSpPr/>
      </dsp:nvSpPr>
      <dsp:spPr>
        <a:xfrm>
          <a:off x="2647405" y="340669"/>
          <a:ext cx="409057" cy="4785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2647405" y="436373"/>
        <a:ext cx="286340" cy="287111"/>
      </dsp:txXfrm>
    </dsp:sp>
    <dsp:sp modelId="{BE5310B6-F706-4031-B8DE-2750C7B64629}">
      <dsp:nvSpPr>
        <dsp:cNvPr id="0" name=""/>
        <dsp:cNvSpPr/>
      </dsp:nvSpPr>
      <dsp:spPr>
        <a:xfrm>
          <a:off x="3249413" y="1074"/>
          <a:ext cx="1929514" cy="1157708"/>
        </a:xfrm>
        <a:prstGeom prst="roundRect">
          <a:avLst>
            <a:gd name="adj" fmla="val 10000"/>
          </a:avLst>
        </a:prstGeom>
        <a:solidFill>
          <a:schemeClr val="accent4">
            <a:hueOff val="305269"/>
            <a:satOff val="-11631"/>
            <a:lumOff val="578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Use your strategies to stick to your plan</a:t>
          </a:r>
        </a:p>
      </dsp:txBody>
      <dsp:txXfrm>
        <a:off x="3283321" y="34982"/>
        <a:ext cx="1861698" cy="1089892"/>
      </dsp:txXfrm>
    </dsp:sp>
    <dsp:sp modelId="{BE68B560-3D3A-4AFE-B25A-D7E050FD52F1}">
      <dsp:nvSpPr>
        <dsp:cNvPr id="0" name=""/>
        <dsp:cNvSpPr/>
      </dsp:nvSpPr>
      <dsp:spPr>
        <a:xfrm rot="5400000">
          <a:off x="4009642" y="1293849"/>
          <a:ext cx="409057" cy="4785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407026"/>
            <a:satOff val="-15508"/>
            <a:lumOff val="77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-5400000">
        <a:off x="4070616" y="1328580"/>
        <a:ext cx="287111" cy="286340"/>
      </dsp:txXfrm>
    </dsp:sp>
    <dsp:sp modelId="{09768391-8642-4393-B22C-3BCC3AF7236F}">
      <dsp:nvSpPr>
        <dsp:cNvPr id="0" name=""/>
        <dsp:cNvSpPr/>
      </dsp:nvSpPr>
      <dsp:spPr>
        <a:xfrm>
          <a:off x="3249413" y="1930589"/>
          <a:ext cx="1929514" cy="1157708"/>
        </a:xfrm>
        <a:prstGeom prst="roundRect">
          <a:avLst>
            <a:gd name="adj" fmla="val 10000"/>
          </a:avLst>
        </a:prstGeom>
        <a:solidFill>
          <a:schemeClr val="accent4">
            <a:hueOff val="610539"/>
            <a:satOff val="-23261"/>
            <a:lumOff val="1156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Write down how much you spent on each of your budget items</a:t>
          </a:r>
        </a:p>
      </dsp:txBody>
      <dsp:txXfrm>
        <a:off x="3283321" y="1964497"/>
        <a:ext cx="1861698" cy="1089892"/>
      </dsp:txXfrm>
    </dsp:sp>
    <dsp:sp modelId="{C502F7CE-65CA-4CD3-AA28-9C782D6D878D}">
      <dsp:nvSpPr>
        <dsp:cNvPr id="0" name=""/>
        <dsp:cNvSpPr/>
      </dsp:nvSpPr>
      <dsp:spPr>
        <a:xfrm rot="10800000">
          <a:off x="2670559" y="2270183"/>
          <a:ext cx="409057" cy="4785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814052"/>
            <a:satOff val="-31015"/>
            <a:lumOff val="1542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2793276" y="2365887"/>
        <a:ext cx="286340" cy="287111"/>
      </dsp:txXfrm>
    </dsp:sp>
    <dsp:sp modelId="{DD427633-4545-45D1-9B3B-75268E2242E8}">
      <dsp:nvSpPr>
        <dsp:cNvPr id="0" name=""/>
        <dsp:cNvSpPr/>
      </dsp:nvSpPr>
      <dsp:spPr>
        <a:xfrm>
          <a:off x="548093" y="1930589"/>
          <a:ext cx="1929514" cy="1157708"/>
        </a:xfrm>
        <a:prstGeom prst="roundRect">
          <a:avLst>
            <a:gd name="adj" fmla="val 10000"/>
          </a:avLst>
        </a:prstGeom>
        <a:solidFill>
          <a:schemeClr val="accent4">
            <a:hueOff val="915808"/>
            <a:satOff val="-34892"/>
            <a:lumOff val="17351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Subtract that amount from how much you planned to spend</a:t>
          </a:r>
        </a:p>
      </dsp:txBody>
      <dsp:txXfrm>
        <a:off x="582001" y="1964497"/>
        <a:ext cx="1861698" cy="1089892"/>
      </dsp:txXfrm>
    </dsp:sp>
    <dsp:sp modelId="{E6D89DEE-2149-4702-8B0C-C7FFACFB13E5}">
      <dsp:nvSpPr>
        <dsp:cNvPr id="0" name=""/>
        <dsp:cNvSpPr/>
      </dsp:nvSpPr>
      <dsp:spPr>
        <a:xfrm rot="5400000">
          <a:off x="1308322" y="3223363"/>
          <a:ext cx="409057" cy="4785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221077"/>
            <a:satOff val="-46523"/>
            <a:lumOff val="231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-5400000">
        <a:off x="1369296" y="3258094"/>
        <a:ext cx="287111" cy="286340"/>
      </dsp:txXfrm>
    </dsp:sp>
    <dsp:sp modelId="{6CD85409-8351-46BA-9BC3-A7B3BA951DC6}">
      <dsp:nvSpPr>
        <dsp:cNvPr id="0" name=""/>
        <dsp:cNvSpPr/>
      </dsp:nvSpPr>
      <dsp:spPr>
        <a:xfrm>
          <a:off x="548093" y="3860103"/>
          <a:ext cx="1929514" cy="1157708"/>
        </a:xfrm>
        <a:prstGeom prst="roundRect">
          <a:avLst>
            <a:gd name="adj" fmla="val 10000"/>
          </a:avLst>
        </a:prstGeom>
        <a:solidFill>
          <a:schemeClr val="accent4">
            <a:hueOff val="1221077"/>
            <a:satOff val="-46523"/>
            <a:lumOff val="2313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Identify anywhere you spent less or more money than planned</a:t>
          </a:r>
        </a:p>
      </dsp:txBody>
      <dsp:txXfrm>
        <a:off x="582001" y="3894011"/>
        <a:ext cx="1861698" cy="10898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46F944-0A09-4AEE-BE8A-D1330FA6D29B}">
      <dsp:nvSpPr>
        <dsp:cNvPr id="0" name=""/>
        <dsp:cNvSpPr/>
      </dsp:nvSpPr>
      <dsp:spPr>
        <a:xfrm>
          <a:off x="0" y="354169"/>
          <a:ext cx="7104549" cy="14698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Budgeting takes practice</a:t>
          </a:r>
        </a:p>
      </dsp:txBody>
      <dsp:txXfrm>
        <a:off x="71751" y="425920"/>
        <a:ext cx="6961047" cy="1326328"/>
      </dsp:txXfrm>
    </dsp:sp>
    <dsp:sp modelId="{BEF3CA9F-1D9D-48BE-A062-A1112FF0BBAC}">
      <dsp:nvSpPr>
        <dsp:cNvPr id="0" name=""/>
        <dsp:cNvSpPr/>
      </dsp:nvSpPr>
      <dsp:spPr>
        <a:xfrm>
          <a:off x="0" y="1930560"/>
          <a:ext cx="7104549" cy="1469830"/>
        </a:xfrm>
        <a:prstGeom prst="roundRect">
          <a:avLst/>
        </a:prstGeom>
        <a:solidFill>
          <a:schemeClr val="accent3">
            <a:hueOff val="3029567"/>
            <a:satOff val="18270"/>
            <a:lumOff val="-11077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Budgets might change from month to month as your life changes</a:t>
          </a:r>
        </a:p>
      </dsp:txBody>
      <dsp:txXfrm>
        <a:off x="71751" y="2002311"/>
        <a:ext cx="6961047" cy="1326328"/>
      </dsp:txXfrm>
    </dsp:sp>
    <dsp:sp modelId="{828D5BAF-7981-4DA1-B83C-2253D2F15ED7}">
      <dsp:nvSpPr>
        <dsp:cNvPr id="0" name=""/>
        <dsp:cNvSpPr/>
      </dsp:nvSpPr>
      <dsp:spPr>
        <a:xfrm>
          <a:off x="0" y="3506951"/>
          <a:ext cx="7104549" cy="1469830"/>
        </a:xfrm>
        <a:prstGeom prst="roundRect">
          <a:avLst/>
        </a:prstGeom>
        <a:solidFill>
          <a:schemeClr val="accent3">
            <a:hueOff val="6059134"/>
            <a:satOff val="36540"/>
            <a:lumOff val="-22155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Use your budget to help meet your long-term goals</a:t>
          </a:r>
        </a:p>
      </dsp:txBody>
      <dsp:txXfrm>
        <a:off x="71751" y="3578702"/>
        <a:ext cx="6961047" cy="1326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A18D-986B-4685-A3E4-AB98A9B04D3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EA04-41D3-48D7-9C3A-DB909E1B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3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A18D-986B-4685-A3E4-AB98A9B04D3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EA04-41D3-48D7-9C3A-DB909E1B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4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A18D-986B-4685-A3E4-AB98A9B04D3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EA04-41D3-48D7-9C3A-DB909E1B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A18D-986B-4685-A3E4-AB98A9B04D3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EA04-41D3-48D7-9C3A-DB909E1B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0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A18D-986B-4685-A3E4-AB98A9B04D3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EA04-41D3-48D7-9C3A-DB909E1B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4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A18D-986B-4685-A3E4-AB98A9B04D3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EA04-41D3-48D7-9C3A-DB909E1B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9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A18D-986B-4685-A3E4-AB98A9B04D3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EA04-41D3-48D7-9C3A-DB909E1B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A18D-986B-4685-A3E4-AB98A9B04D3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EA04-41D3-48D7-9C3A-DB909E1B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8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A18D-986B-4685-A3E4-AB98A9B04D3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EA04-41D3-48D7-9C3A-DB909E1B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6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A18D-986B-4685-A3E4-AB98A9B04D3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EA04-41D3-48D7-9C3A-DB909E1B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A18D-986B-4685-A3E4-AB98A9B04D3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EA04-41D3-48D7-9C3A-DB909E1B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6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1C2FA18D-986B-4685-A3E4-AB98A9B04D3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8040EA04-41D3-48D7-9C3A-DB909E1B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780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D87B9B4-9010-42D1-85F6-D06089B74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DD801B-2672-4E03-B1B5-43918A669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67639"/>
            <a:ext cx="11707367" cy="1852186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ED11-AEA2-438F-83D7-40EED545C5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4590661"/>
            <a:ext cx="10210862" cy="1065690"/>
          </a:xfrm>
        </p:spPr>
        <p:txBody>
          <a:bodyPr>
            <a:normAutofit/>
          </a:bodyPr>
          <a:lstStyle/>
          <a:p>
            <a:r>
              <a:rPr lang="en-US" dirty="0"/>
              <a:t>Budgeting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CC58A4-D505-46B8-A89B-40290199F2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5548259"/>
            <a:ext cx="10180696" cy="542592"/>
          </a:xfrm>
        </p:spPr>
        <p:txBody>
          <a:bodyPr>
            <a:normAutofit fontScale="25000" lnSpcReduction="20000"/>
          </a:bodyPr>
          <a:lstStyle/>
          <a:p>
            <a:endParaRPr lang="en-US" sz="600" dirty="0"/>
          </a:p>
          <a:p>
            <a:endParaRPr lang="en-US" sz="600" dirty="0"/>
          </a:p>
          <a:p>
            <a:r>
              <a:rPr lang="en-US" sz="7000" dirty="0"/>
              <a:t>Caitlin Synovec, OTD, OTR/L, BCMH</a:t>
            </a:r>
          </a:p>
        </p:txBody>
      </p:sp>
      <p:pic>
        <p:nvPicPr>
          <p:cNvPr id="7" name="Graphic 6" descr="Money">
            <a:extLst>
              <a:ext uri="{FF2B5EF4-FFF2-40B4-BE49-F238E27FC236}">
                <a16:creationId xmlns:a16="http://schemas.microsoft.com/office/drawing/2014/main" id="{DA8508E9-A707-459E-BFFA-28AFDAAEE3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9847" y="484632"/>
            <a:ext cx="3556755" cy="355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716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90EE0-544B-4727-9CC9-46821A0CD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Identify your monthly income.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17C99-7062-4EFC-9E29-FAC5E7286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Include everywhere you might get money from regularly. </a:t>
            </a:r>
          </a:p>
          <a:p>
            <a:pPr>
              <a:buFontTx/>
              <a:buChar char="-"/>
            </a:pPr>
            <a:r>
              <a:rPr lang="en-US" sz="3200" dirty="0"/>
              <a:t>Social Security Income (SSI)</a:t>
            </a:r>
          </a:p>
          <a:p>
            <a:pPr>
              <a:buFontTx/>
              <a:buChar char="-"/>
            </a:pPr>
            <a:r>
              <a:rPr lang="en-US" sz="3200" dirty="0"/>
              <a:t>Social Security Disability Income (SSDI)</a:t>
            </a:r>
          </a:p>
          <a:p>
            <a:pPr>
              <a:buFontTx/>
              <a:buChar char="-"/>
            </a:pPr>
            <a:r>
              <a:rPr lang="en-US" sz="3200" dirty="0"/>
              <a:t>Work</a:t>
            </a:r>
          </a:p>
          <a:p>
            <a:pPr>
              <a:buFontTx/>
              <a:buChar char="-"/>
            </a:pPr>
            <a:r>
              <a:rPr lang="en-US" sz="3200" dirty="0"/>
              <a:t>Worker’s Compensation</a:t>
            </a:r>
          </a:p>
        </p:txBody>
      </p:sp>
    </p:spTree>
    <p:extLst>
      <p:ext uri="{BB962C8B-B14F-4D97-AF65-F5344CB8AC3E}">
        <p14:creationId xmlns:p14="http://schemas.microsoft.com/office/powerpoint/2010/main" val="1936419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90EE0-544B-4727-9CC9-46821A0CD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Identify your monthly income.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17C99-7062-4EFC-9E29-FAC5E7286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1819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Write the total amount you earn each month next to “Total Monthly Income”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9FEA46D-24C3-459D-B86C-3109CC960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401158"/>
              </p:ext>
            </p:extLst>
          </p:nvPr>
        </p:nvGraphicFramePr>
        <p:xfrm>
          <a:off x="3918158" y="2856984"/>
          <a:ext cx="721742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8710">
                  <a:extLst>
                    <a:ext uri="{9D8B030D-6E8A-4147-A177-3AD203B41FA5}">
                      <a16:colId xmlns:a16="http://schemas.microsoft.com/office/drawing/2014/main" val="1553212446"/>
                    </a:ext>
                  </a:extLst>
                </a:gridCol>
                <a:gridCol w="3608710">
                  <a:extLst>
                    <a:ext uri="{9D8B030D-6E8A-4147-A177-3AD203B41FA5}">
                      <a16:colId xmlns:a16="http://schemas.microsoft.com/office/drawing/2014/main" val="1454283583"/>
                    </a:ext>
                  </a:extLst>
                </a:gridCol>
              </a:tblGrid>
              <a:tr h="319507"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96591"/>
                  </a:ext>
                </a:extLst>
              </a:tr>
              <a:tr h="319507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Total Monthly Income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732940"/>
                  </a:ext>
                </a:extLst>
              </a:tr>
              <a:tr h="319507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Total Monthly Expenses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619228"/>
                  </a:ext>
                </a:extLst>
              </a:tr>
              <a:tr h="319507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Amount Remaining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52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DE31C97-F742-46F7-9F7C-E60C746174A4}"/>
              </a:ext>
            </a:extLst>
          </p:cNvPr>
          <p:cNvSpPr txBox="1"/>
          <p:nvPr/>
        </p:nvSpPr>
        <p:spPr>
          <a:xfrm>
            <a:off x="7590208" y="3356639"/>
            <a:ext cx="969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$750</a:t>
            </a:r>
          </a:p>
        </p:txBody>
      </p:sp>
    </p:spTree>
    <p:extLst>
      <p:ext uri="{BB962C8B-B14F-4D97-AF65-F5344CB8AC3E}">
        <p14:creationId xmlns:p14="http://schemas.microsoft.com/office/powerpoint/2010/main" val="172589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A18A6-5BD8-445A-AC2D-C6CF42470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Write down a list of all of your expenses.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AD870-D03E-49A8-BECD-C4A67BEC70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71900" y="898601"/>
            <a:ext cx="3474720" cy="3847699"/>
          </a:xfrm>
          <a:solidFill>
            <a:schemeClr val="accent2">
              <a:lumMod val="60000"/>
              <a:lumOff val="40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Rent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Gas and electric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Cable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Internet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Phone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Debt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Medications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EBC0E-F52D-4C8F-BBEF-CB73D83F1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15109" y="898601"/>
            <a:ext cx="3360820" cy="586900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ysClr val="windowText" lastClr="000000"/>
                </a:solidFill>
              </a:rPr>
              <a:t>Food/Groceries</a:t>
            </a:r>
          </a:p>
          <a:p>
            <a:pPr marL="0" indent="0">
              <a:buNone/>
            </a:pPr>
            <a:r>
              <a:rPr lang="en-US" sz="2400" dirty="0">
                <a:solidFill>
                  <a:sysClr val="windowText" lastClr="000000"/>
                </a:solidFill>
              </a:rPr>
              <a:t>Eating out or Fast food</a:t>
            </a:r>
          </a:p>
          <a:p>
            <a:pPr marL="0" indent="0">
              <a:buNone/>
            </a:pPr>
            <a:r>
              <a:rPr lang="en-US" sz="2400" dirty="0">
                <a:solidFill>
                  <a:sysClr val="windowText" lastClr="000000"/>
                </a:solidFill>
              </a:rPr>
              <a:t>Transportation</a:t>
            </a:r>
          </a:p>
          <a:p>
            <a:pPr marL="0" indent="0">
              <a:buNone/>
            </a:pPr>
            <a:r>
              <a:rPr lang="en-US" sz="2400" dirty="0">
                <a:solidFill>
                  <a:sysClr val="windowText" lastClr="000000"/>
                </a:solidFill>
              </a:rPr>
              <a:t>Hygiene/toiletries</a:t>
            </a:r>
          </a:p>
          <a:p>
            <a:pPr marL="0" indent="0">
              <a:buNone/>
            </a:pPr>
            <a:r>
              <a:rPr lang="en-US" sz="2400" dirty="0">
                <a:solidFill>
                  <a:sysClr val="windowText" lastClr="000000"/>
                </a:solidFill>
              </a:rPr>
              <a:t>Household</a:t>
            </a:r>
          </a:p>
          <a:p>
            <a:pPr marL="0" indent="0">
              <a:buNone/>
            </a:pPr>
            <a:r>
              <a:rPr lang="en-US" sz="2400" dirty="0">
                <a:solidFill>
                  <a:sysClr val="windowText" lastClr="000000"/>
                </a:solidFill>
              </a:rPr>
              <a:t>Laundry</a:t>
            </a:r>
          </a:p>
          <a:p>
            <a:pPr marL="0" indent="0">
              <a:buNone/>
            </a:pPr>
            <a:r>
              <a:rPr lang="en-US" sz="2400" dirty="0">
                <a:solidFill>
                  <a:sysClr val="windowText" lastClr="000000"/>
                </a:solidFill>
              </a:rPr>
              <a:t>Leisure/fun</a:t>
            </a:r>
          </a:p>
          <a:p>
            <a:pPr marL="0" indent="0">
              <a:buNone/>
            </a:pPr>
            <a:r>
              <a:rPr lang="en-US" sz="2400" dirty="0">
                <a:solidFill>
                  <a:sysClr val="windowText" lastClr="000000"/>
                </a:solidFill>
              </a:rPr>
              <a:t>Clothes/shoes</a:t>
            </a:r>
          </a:p>
          <a:p>
            <a:pPr marL="0" indent="0">
              <a:buNone/>
            </a:pPr>
            <a:r>
              <a:rPr lang="en-US" sz="2400" dirty="0">
                <a:solidFill>
                  <a:sysClr val="windowText" lastClr="000000"/>
                </a:solidFill>
              </a:rPr>
              <a:t>Savings</a:t>
            </a:r>
          </a:p>
          <a:p>
            <a:pPr marL="0" indent="0">
              <a:buNone/>
            </a:pPr>
            <a:r>
              <a:rPr lang="en-US" sz="2400" dirty="0">
                <a:solidFill>
                  <a:sysClr val="windowText" lastClr="000000"/>
                </a:solidFill>
              </a:rPr>
              <a:t>Medical</a:t>
            </a:r>
          </a:p>
          <a:p>
            <a:pPr marL="0" indent="0">
              <a:buNone/>
            </a:pPr>
            <a:r>
              <a:rPr lang="en-US" sz="2400" dirty="0">
                <a:solidFill>
                  <a:sysClr val="windowText" lastClr="000000"/>
                </a:solidFill>
              </a:rPr>
              <a:t>Tobacco</a:t>
            </a:r>
          </a:p>
          <a:p>
            <a:pPr marL="0" indent="0">
              <a:buNone/>
            </a:pPr>
            <a:r>
              <a:rPr lang="en-US" sz="2400" dirty="0">
                <a:solidFill>
                  <a:sysClr val="windowText" lastClr="000000"/>
                </a:solidFill>
              </a:rPr>
              <a:t>Gifts</a:t>
            </a:r>
          </a:p>
          <a:p>
            <a:pPr marL="0" indent="0">
              <a:buNone/>
            </a:pPr>
            <a:r>
              <a:rPr lang="en-US" sz="2400" dirty="0">
                <a:solidFill>
                  <a:sysClr val="windowText" lastClr="000000"/>
                </a:solidFill>
              </a:rPr>
              <a:t>Miscellaneous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DB42E2-A917-427E-9AA6-DEE6AA43F71B}"/>
              </a:ext>
            </a:extLst>
          </p:cNvPr>
          <p:cNvSpPr txBox="1"/>
          <p:nvPr/>
        </p:nvSpPr>
        <p:spPr>
          <a:xfrm>
            <a:off x="3771900" y="211214"/>
            <a:ext cx="3474720" cy="584775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Fixed Expenses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4E2C92-563C-4E6E-8382-016EB60644CA}"/>
              </a:ext>
            </a:extLst>
          </p:cNvPr>
          <p:cNvSpPr txBox="1"/>
          <p:nvPr/>
        </p:nvSpPr>
        <p:spPr>
          <a:xfrm>
            <a:off x="7715108" y="211214"/>
            <a:ext cx="3300090" cy="584775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Variable Expenses</a:t>
            </a:r>
          </a:p>
        </p:txBody>
      </p:sp>
    </p:spTree>
    <p:extLst>
      <p:ext uri="{BB962C8B-B14F-4D97-AF65-F5344CB8AC3E}">
        <p14:creationId xmlns:p14="http://schemas.microsoft.com/office/powerpoint/2010/main" val="186714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uiExpand="1" build="p" animBg="1"/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F733C-CC0D-4EFC-9BFB-75E5CA117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Put your list of expenses into a budget sheet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40DBCB4-8A28-4AAE-9F0C-8D75DA8AB5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43" y="190472"/>
            <a:ext cx="4647627" cy="6405187"/>
          </a:xfr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2D0F59A8-47F4-40C9-B9E6-83054708B6E7}"/>
              </a:ext>
            </a:extLst>
          </p:cNvPr>
          <p:cNvSpPr/>
          <p:nvPr/>
        </p:nvSpPr>
        <p:spPr>
          <a:xfrm>
            <a:off x="5287019" y="797521"/>
            <a:ext cx="1196283" cy="1435510"/>
          </a:xfrm>
          <a:prstGeom prst="ellipse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2721DC9-443E-42EA-B581-975C18C8BE4E}"/>
              </a:ext>
            </a:extLst>
          </p:cNvPr>
          <p:cNvSpPr/>
          <p:nvPr/>
        </p:nvSpPr>
        <p:spPr>
          <a:xfrm>
            <a:off x="5073887" y="2233031"/>
            <a:ext cx="1433478" cy="3067739"/>
          </a:xfrm>
          <a:prstGeom prst="ellipse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DAED05-53EA-4EF9-8B4C-20BB0CB7E542}"/>
              </a:ext>
            </a:extLst>
          </p:cNvPr>
          <p:cNvSpPr txBox="1"/>
          <p:nvPr/>
        </p:nvSpPr>
        <p:spPr>
          <a:xfrm>
            <a:off x="6668933" y="5967664"/>
            <a:ext cx="611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$750</a:t>
            </a:r>
          </a:p>
        </p:txBody>
      </p:sp>
    </p:spTree>
    <p:extLst>
      <p:ext uri="{BB962C8B-B14F-4D97-AF65-F5344CB8AC3E}">
        <p14:creationId xmlns:p14="http://schemas.microsoft.com/office/powerpoint/2010/main" val="207090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F1594-CCC9-4EE8-9632-A4DA849F3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Write down the cost of the Fixed expenses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4526D62-C91D-489A-9966-0260315F9F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276062"/>
              </p:ext>
            </p:extLst>
          </p:nvPr>
        </p:nvGraphicFramePr>
        <p:xfrm>
          <a:off x="3813736" y="1291274"/>
          <a:ext cx="7530322" cy="4298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5161">
                  <a:extLst>
                    <a:ext uri="{9D8B030D-6E8A-4147-A177-3AD203B41FA5}">
                      <a16:colId xmlns:a16="http://schemas.microsoft.com/office/drawing/2014/main" val="1040969399"/>
                    </a:ext>
                  </a:extLst>
                </a:gridCol>
                <a:gridCol w="3765161">
                  <a:extLst>
                    <a:ext uri="{9D8B030D-6E8A-4147-A177-3AD203B41FA5}">
                      <a16:colId xmlns:a16="http://schemas.microsoft.com/office/drawing/2014/main" val="1979479032"/>
                    </a:ext>
                  </a:extLst>
                </a:gridCol>
              </a:tblGrid>
              <a:tr h="100184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n-lt"/>
                        </a:rPr>
                        <a:t>Fixed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n-lt"/>
                        </a:rPr>
                        <a:t>Amount Planned to Spend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971857"/>
                  </a:ext>
                </a:extLst>
              </a:tr>
              <a:tr h="5494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59464"/>
                  </a:ext>
                </a:extLst>
              </a:tr>
              <a:tr h="5494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Gas/ Electric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435398"/>
                  </a:ext>
                </a:extLst>
              </a:tr>
              <a:tr h="5494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884888"/>
                  </a:ext>
                </a:extLst>
              </a:tr>
              <a:tr h="5494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Telephone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979800"/>
                  </a:ext>
                </a:extLst>
              </a:tr>
              <a:tr h="5494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Prescriptions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992614"/>
                  </a:ext>
                </a:extLst>
              </a:tr>
              <a:tr h="54940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18049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F41BFFA-829D-4626-85F8-0E05EDC9DBF4}"/>
              </a:ext>
            </a:extLst>
          </p:cNvPr>
          <p:cNvSpPr txBox="1"/>
          <p:nvPr/>
        </p:nvSpPr>
        <p:spPr>
          <a:xfrm>
            <a:off x="7638335" y="5043506"/>
            <a:ext cx="996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+mn-lt"/>
              </a:rPr>
              <a:t>$494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FAC906-95EF-4A96-B3AF-42F11D72D5E1}"/>
              </a:ext>
            </a:extLst>
          </p:cNvPr>
          <p:cNvSpPr txBox="1"/>
          <p:nvPr/>
        </p:nvSpPr>
        <p:spPr>
          <a:xfrm>
            <a:off x="7763234" y="2289286"/>
            <a:ext cx="996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+mn-lt"/>
              </a:rPr>
              <a:t>$250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BA7B45-47D9-4E93-96D7-2F9FCE8085A1}"/>
              </a:ext>
            </a:extLst>
          </p:cNvPr>
          <p:cNvSpPr txBox="1"/>
          <p:nvPr/>
        </p:nvSpPr>
        <p:spPr>
          <a:xfrm>
            <a:off x="7763234" y="2855574"/>
            <a:ext cx="996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+mn-lt"/>
              </a:rPr>
              <a:t>$85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715D98-CAA0-4E62-B1A3-CCA00D713391}"/>
              </a:ext>
            </a:extLst>
          </p:cNvPr>
          <p:cNvSpPr txBox="1"/>
          <p:nvPr/>
        </p:nvSpPr>
        <p:spPr>
          <a:xfrm>
            <a:off x="7797611" y="3392266"/>
            <a:ext cx="996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+mn-lt"/>
              </a:rPr>
              <a:t>$89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3C7A32-5652-4EA0-81D2-AAB7D639D787}"/>
              </a:ext>
            </a:extLst>
          </p:cNvPr>
          <p:cNvSpPr txBox="1"/>
          <p:nvPr/>
        </p:nvSpPr>
        <p:spPr>
          <a:xfrm>
            <a:off x="7818237" y="3928958"/>
            <a:ext cx="996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+mn-lt"/>
              </a:rPr>
              <a:t>$55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72F24B-2708-4C0E-A543-243903671C06}"/>
              </a:ext>
            </a:extLst>
          </p:cNvPr>
          <p:cNvSpPr txBox="1"/>
          <p:nvPr/>
        </p:nvSpPr>
        <p:spPr>
          <a:xfrm>
            <a:off x="7763234" y="4486554"/>
            <a:ext cx="996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+mn-lt"/>
              </a:rPr>
              <a:t>$15</a:t>
            </a:r>
          </a:p>
        </p:txBody>
      </p:sp>
    </p:spTree>
    <p:extLst>
      <p:ext uri="{BB962C8B-B14F-4D97-AF65-F5344CB8AC3E}">
        <p14:creationId xmlns:p14="http://schemas.microsoft.com/office/powerpoint/2010/main" val="154652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10" grpId="0" build="p"/>
      <p:bldP spid="12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19477-608C-4E6A-96FA-C98AF531C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Find out how much money you have left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7B282-DE77-4A3E-B477-EED316C68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71664" cy="1865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Add the total of your fixed expenses.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Subtract that amount from your total income. 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989AEC-B315-4A90-A8E8-F37665A01612}"/>
              </a:ext>
            </a:extLst>
          </p:cNvPr>
          <p:cNvSpPr txBox="1"/>
          <p:nvPr/>
        </p:nvSpPr>
        <p:spPr>
          <a:xfrm>
            <a:off x="5874117" y="2729450"/>
            <a:ext cx="336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Total Income: $750</a:t>
            </a:r>
          </a:p>
          <a:p>
            <a:r>
              <a:rPr lang="en-US" sz="2800" dirty="0"/>
              <a:t>Fixed Expenses: $494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25C1CE-4E4D-492E-88EB-90C809CE6EB4}"/>
              </a:ext>
            </a:extLst>
          </p:cNvPr>
          <p:cNvSpPr txBox="1"/>
          <p:nvPr/>
        </p:nvSpPr>
        <p:spPr>
          <a:xfrm>
            <a:off x="6755446" y="3977297"/>
            <a:ext cx="10851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 750 </a:t>
            </a:r>
          </a:p>
          <a:p>
            <a:r>
              <a:rPr lang="en-US" sz="2800" u="sng" dirty="0"/>
              <a:t>– 494 </a:t>
            </a:r>
          </a:p>
          <a:p>
            <a:r>
              <a:rPr lang="en-US" sz="2800" dirty="0"/>
              <a:t>   256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C2F407-0B98-4251-8ED2-4FE36E00E8A5}"/>
              </a:ext>
            </a:extLst>
          </p:cNvPr>
          <p:cNvSpPr txBox="1"/>
          <p:nvPr/>
        </p:nvSpPr>
        <p:spPr>
          <a:xfrm>
            <a:off x="5375665" y="5992620"/>
            <a:ext cx="435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$256 for Variable Expenses</a:t>
            </a:r>
          </a:p>
        </p:txBody>
      </p:sp>
    </p:spTree>
    <p:extLst>
      <p:ext uri="{BB962C8B-B14F-4D97-AF65-F5344CB8AC3E}">
        <p14:creationId xmlns:p14="http://schemas.microsoft.com/office/powerpoint/2010/main" val="154463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 build="p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E3B5A-CBF3-4C24-9A84-1658633B9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Estimate Your Variable Expenses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54707-3804-4D74-BAA8-5796F4821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Write down how much you think you will need for the month for each item.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Start with the most important.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Make sure that the total of your Variable expenses is not more than the money you have left.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8F2777-E8D6-47AC-8027-DCDC77EBC94F}"/>
              </a:ext>
            </a:extLst>
          </p:cNvPr>
          <p:cNvSpPr txBox="1"/>
          <p:nvPr/>
        </p:nvSpPr>
        <p:spPr>
          <a:xfrm>
            <a:off x="5347433" y="5250100"/>
            <a:ext cx="435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$256 for Variable Expenses</a:t>
            </a:r>
          </a:p>
        </p:txBody>
      </p:sp>
    </p:spTree>
    <p:extLst>
      <p:ext uri="{BB962C8B-B14F-4D97-AF65-F5344CB8AC3E}">
        <p14:creationId xmlns:p14="http://schemas.microsoft.com/office/powerpoint/2010/main" val="385976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2E656-936B-4ADD-8B6F-881B9D206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304" y="831898"/>
            <a:ext cx="2947482" cy="3092116"/>
          </a:xfrm>
        </p:spPr>
        <p:txBody>
          <a:bodyPr>
            <a:normAutofit/>
          </a:bodyPr>
          <a:lstStyle/>
          <a:p>
            <a:r>
              <a:rPr lang="en-US" dirty="0"/>
              <a:t>6. Estimate Your Variable Expenses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C61C470-FB6F-4B08-85C8-0CDE97F28D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668392"/>
              </p:ext>
            </p:extLst>
          </p:nvPr>
        </p:nvGraphicFramePr>
        <p:xfrm>
          <a:off x="3923739" y="279209"/>
          <a:ext cx="73152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343525322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9262106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Variable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Amount Planned to Spend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63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Groceries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731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Eating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206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287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Laundry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559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Toiletries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170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Household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901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Leisure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21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Savings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29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Miscellaneous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24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Total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15034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DA5527B-13F1-4B6B-BAC0-ABAAF5F32D86}"/>
              </a:ext>
            </a:extLst>
          </p:cNvPr>
          <p:cNvSpPr txBox="1"/>
          <p:nvPr/>
        </p:nvSpPr>
        <p:spPr>
          <a:xfrm>
            <a:off x="7691342" y="1210033"/>
            <a:ext cx="1122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$100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7577BA-8B6E-48D5-B6B6-AADA15EF7FE0}"/>
              </a:ext>
            </a:extLst>
          </p:cNvPr>
          <p:cNvSpPr txBox="1"/>
          <p:nvPr/>
        </p:nvSpPr>
        <p:spPr>
          <a:xfrm>
            <a:off x="7650088" y="3791791"/>
            <a:ext cx="1122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$15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E20296-055C-47F4-8D42-A569D5B3A5D5}"/>
              </a:ext>
            </a:extLst>
          </p:cNvPr>
          <p:cNvSpPr txBox="1"/>
          <p:nvPr/>
        </p:nvSpPr>
        <p:spPr>
          <a:xfrm>
            <a:off x="7663840" y="2216099"/>
            <a:ext cx="1122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$22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95983C-A070-4A5E-BA2D-C6B464010E80}"/>
              </a:ext>
            </a:extLst>
          </p:cNvPr>
          <p:cNvSpPr txBox="1"/>
          <p:nvPr/>
        </p:nvSpPr>
        <p:spPr>
          <a:xfrm>
            <a:off x="7650089" y="2739319"/>
            <a:ext cx="1122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$20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D836EC-B22D-4CA8-A17B-1C39B2413D83}"/>
              </a:ext>
            </a:extLst>
          </p:cNvPr>
          <p:cNvSpPr txBox="1"/>
          <p:nvPr/>
        </p:nvSpPr>
        <p:spPr>
          <a:xfrm>
            <a:off x="7677590" y="3294734"/>
            <a:ext cx="1122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$15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9F6771-5028-413E-ABBC-90424B821264}"/>
              </a:ext>
            </a:extLst>
          </p:cNvPr>
          <p:cNvSpPr txBox="1"/>
          <p:nvPr/>
        </p:nvSpPr>
        <p:spPr>
          <a:xfrm>
            <a:off x="7691342" y="1695419"/>
            <a:ext cx="1122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$20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4EAD22-FD13-4989-B3D2-C1B221683748}"/>
              </a:ext>
            </a:extLst>
          </p:cNvPr>
          <p:cNvSpPr txBox="1"/>
          <p:nvPr/>
        </p:nvSpPr>
        <p:spPr>
          <a:xfrm>
            <a:off x="7677590" y="4312471"/>
            <a:ext cx="1122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$25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EBFA7F-E15E-48A6-A020-0CE07F447F1C}"/>
              </a:ext>
            </a:extLst>
          </p:cNvPr>
          <p:cNvSpPr txBox="1"/>
          <p:nvPr/>
        </p:nvSpPr>
        <p:spPr>
          <a:xfrm>
            <a:off x="7650088" y="4809528"/>
            <a:ext cx="1122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$10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81B2AE2-7C4A-4BC7-88C9-A883DE7C5BDD}"/>
              </a:ext>
            </a:extLst>
          </p:cNvPr>
          <p:cNvSpPr txBox="1"/>
          <p:nvPr/>
        </p:nvSpPr>
        <p:spPr>
          <a:xfrm>
            <a:off x="7663840" y="5359080"/>
            <a:ext cx="1122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$20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6501D75-86C2-4C98-B5A2-B23652E58474}"/>
              </a:ext>
            </a:extLst>
          </p:cNvPr>
          <p:cNvSpPr txBox="1"/>
          <p:nvPr/>
        </p:nvSpPr>
        <p:spPr>
          <a:xfrm>
            <a:off x="7650085" y="5895635"/>
            <a:ext cx="1122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$247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6E62ECD-3F3B-4421-A806-06C74D649527}"/>
              </a:ext>
            </a:extLst>
          </p:cNvPr>
          <p:cNvSpPr txBox="1"/>
          <p:nvPr/>
        </p:nvSpPr>
        <p:spPr>
          <a:xfrm>
            <a:off x="162554" y="2703016"/>
            <a:ext cx="3139987" cy="37856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Tips: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Add the amounts as you go along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Start with the most important things first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Look at last month’s budget or receipts to estimate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Over-estimate</a:t>
            </a:r>
          </a:p>
        </p:txBody>
      </p:sp>
    </p:spTree>
    <p:extLst>
      <p:ext uri="{BB962C8B-B14F-4D97-AF65-F5344CB8AC3E}">
        <p14:creationId xmlns:p14="http://schemas.microsoft.com/office/powerpoint/2010/main" val="290685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589EC-D8DA-4F8E-9DFF-75A34C414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Add your Fixed and Variable Expenses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79A2E-B85D-46A8-A8EB-2C54F47DB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667" y="4865468"/>
            <a:ext cx="2889041" cy="985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Make sure this amount is not higher than your income.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538C8F5-CC12-4D4F-BCAB-FD91D9E3E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520519"/>
              </p:ext>
            </p:extLst>
          </p:nvPr>
        </p:nvGraphicFramePr>
        <p:xfrm>
          <a:off x="4090735" y="3131992"/>
          <a:ext cx="721742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8710">
                  <a:extLst>
                    <a:ext uri="{9D8B030D-6E8A-4147-A177-3AD203B41FA5}">
                      <a16:colId xmlns:a16="http://schemas.microsoft.com/office/drawing/2014/main" val="1553212446"/>
                    </a:ext>
                  </a:extLst>
                </a:gridCol>
                <a:gridCol w="3608710">
                  <a:extLst>
                    <a:ext uri="{9D8B030D-6E8A-4147-A177-3AD203B41FA5}">
                      <a16:colId xmlns:a16="http://schemas.microsoft.com/office/drawing/2014/main" val="1454283583"/>
                    </a:ext>
                  </a:extLst>
                </a:gridCol>
              </a:tblGrid>
              <a:tr h="319507"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96591"/>
                  </a:ext>
                </a:extLst>
              </a:tr>
              <a:tr h="319507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Total Monthly Income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$750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732940"/>
                  </a:ext>
                </a:extLst>
              </a:tr>
              <a:tr h="319507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Total Monthly Expenses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619228"/>
                  </a:ext>
                </a:extLst>
              </a:tr>
              <a:tr h="319507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Amount Remaining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52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08DA155-64E5-43C7-9386-7B99E657F733}"/>
              </a:ext>
            </a:extLst>
          </p:cNvPr>
          <p:cNvSpPr txBox="1"/>
          <p:nvPr/>
        </p:nvSpPr>
        <p:spPr>
          <a:xfrm>
            <a:off x="4379495" y="611892"/>
            <a:ext cx="3698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Fixed Expenses: $494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901353-E2E8-4704-931A-80A4B45422AB}"/>
              </a:ext>
            </a:extLst>
          </p:cNvPr>
          <p:cNvSpPr txBox="1"/>
          <p:nvPr/>
        </p:nvSpPr>
        <p:spPr>
          <a:xfrm>
            <a:off x="4379494" y="1095554"/>
            <a:ext cx="3698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Variable Expenses: $247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4EF229-1068-4C92-8C0F-358A9249C48C}"/>
              </a:ext>
            </a:extLst>
          </p:cNvPr>
          <p:cNvSpPr txBox="1"/>
          <p:nvPr/>
        </p:nvSpPr>
        <p:spPr>
          <a:xfrm>
            <a:off x="8827742" y="282769"/>
            <a:ext cx="14437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 494</a:t>
            </a:r>
          </a:p>
          <a:p>
            <a:r>
              <a:rPr lang="en-US" sz="2800" u="sng" dirty="0"/>
              <a:t>+ 247</a:t>
            </a:r>
          </a:p>
          <a:p>
            <a:r>
              <a:rPr lang="en-US" sz="2800" dirty="0"/>
              <a:t>   741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E690E4-9956-4369-BD21-A7903236DC50}"/>
              </a:ext>
            </a:extLst>
          </p:cNvPr>
          <p:cNvSpPr txBox="1"/>
          <p:nvPr/>
        </p:nvSpPr>
        <p:spPr>
          <a:xfrm>
            <a:off x="7726947" y="4175187"/>
            <a:ext cx="1272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$741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AF610F-0933-41F6-BFE4-04749FC03803}"/>
              </a:ext>
            </a:extLst>
          </p:cNvPr>
          <p:cNvSpPr txBox="1"/>
          <p:nvPr/>
        </p:nvSpPr>
        <p:spPr>
          <a:xfrm>
            <a:off x="7726947" y="4672915"/>
            <a:ext cx="1272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$9</a:t>
            </a:r>
          </a:p>
        </p:txBody>
      </p:sp>
    </p:spTree>
    <p:extLst>
      <p:ext uri="{BB962C8B-B14F-4D97-AF65-F5344CB8AC3E}">
        <p14:creationId xmlns:p14="http://schemas.microsoft.com/office/powerpoint/2010/main" val="255738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build="p"/>
      <p:bldP spid="10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23B5B97-9015-4C90-A451-6E806B79F3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713102"/>
              </p:ext>
            </p:extLst>
          </p:nvPr>
        </p:nvGraphicFramePr>
        <p:xfrm>
          <a:off x="2444829" y="66412"/>
          <a:ext cx="7302342" cy="6725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1171">
                  <a:extLst>
                    <a:ext uri="{9D8B030D-6E8A-4147-A177-3AD203B41FA5}">
                      <a16:colId xmlns:a16="http://schemas.microsoft.com/office/drawing/2014/main" val="1553212446"/>
                    </a:ext>
                  </a:extLst>
                </a:gridCol>
                <a:gridCol w="3651171">
                  <a:extLst>
                    <a:ext uri="{9D8B030D-6E8A-4147-A177-3AD203B41FA5}">
                      <a16:colId xmlns:a16="http://schemas.microsoft.com/office/drawing/2014/main" val="1454283583"/>
                    </a:ext>
                  </a:extLst>
                </a:gridCol>
              </a:tblGrid>
              <a:tr h="334395">
                <a:tc>
                  <a:txBody>
                    <a:bodyPr/>
                    <a:lstStyle/>
                    <a:p>
                      <a:r>
                        <a:rPr lang="en-US" sz="1600"/>
                        <a:t>Fixed Expenses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Amount Planned to Spend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971595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$250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676821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Gas/ Electric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$85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341224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Cable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$89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072326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Telephone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$55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597020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Prescriptions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$15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305019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$494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041485"/>
                  </a:ext>
                </a:extLst>
              </a:tr>
              <a:tr h="334395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Fixed Expenses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chemeClr val="tx1"/>
                          </a:solidFill>
                        </a:rPr>
                        <a:t>Amount Planned to Spend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282382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r>
                        <a:rPr lang="en-US" sz="1400"/>
                        <a:t>Groceries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$100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132250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r>
                        <a:rPr lang="en-US" sz="1400"/>
                        <a:t>Eating Out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$20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123073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r>
                        <a:rPr lang="en-US" sz="1400"/>
                        <a:t>Transportation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$22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798222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r>
                        <a:rPr lang="en-US" sz="1400"/>
                        <a:t>Laundry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$20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721687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r>
                        <a:rPr lang="en-US" sz="1400"/>
                        <a:t>Toiletries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$15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053267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r>
                        <a:rPr lang="en-US" sz="1400" dirty="0"/>
                        <a:t>Household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$15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667730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r>
                        <a:rPr lang="en-US" sz="1400"/>
                        <a:t>Leisure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$25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126013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r>
                        <a:rPr lang="en-US" sz="1400"/>
                        <a:t>Savings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$10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310697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r>
                        <a:rPr lang="en-US" sz="1400"/>
                        <a:t>Miscellaneous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$20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205608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Total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$247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111172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Total Monthly Income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$750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732940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Total Monthly Expenses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$741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619228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Amount Remaining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$9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526"/>
                  </a:ext>
                </a:extLst>
              </a:tr>
            </a:tbl>
          </a:graphicData>
        </a:graphic>
      </p:graphicFrame>
      <p:sp>
        <p:nvSpPr>
          <p:cNvPr id="3" name="Arrow: Left 2">
            <a:extLst>
              <a:ext uri="{FF2B5EF4-FFF2-40B4-BE49-F238E27FC236}">
                <a16:creationId xmlns:a16="http://schemas.microsoft.com/office/drawing/2014/main" id="{91617BA8-BBFB-4438-9C7D-5D4A57C51362}"/>
              </a:ext>
            </a:extLst>
          </p:cNvPr>
          <p:cNvSpPr/>
          <p:nvPr/>
        </p:nvSpPr>
        <p:spPr>
          <a:xfrm>
            <a:off x="6723934" y="5507026"/>
            <a:ext cx="1787549" cy="330009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673B6F4D-DECF-484C-957B-BBDE822BCCC9}"/>
              </a:ext>
            </a:extLst>
          </p:cNvPr>
          <p:cNvSpPr/>
          <p:nvPr/>
        </p:nvSpPr>
        <p:spPr>
          <a:xfrm>
            <a:off x="6723933" y="1981200"/>
            <a:ext cx="1787549" cy="330009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6E93A0AF-302C-4227-A096-CA6D39FEBE10}"/>
              </a:ext>
            </a:extLst>
          </p:cNvPr>
          <p:cNvSpPr/>
          <p:nvPr/>
        </p:nvSpPr>
        <p:spPr>
          <a:xfrm>
            <a:off x="6723933" y="6149307"/>
            <a:ext cx="1787549" cy="330009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4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A3A3D-06C6-4AE9-BA69-E16BFB6CB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D86D5-EAE9-468C-8ED4-E6B0F27A6F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What is a budget? </a:t>
            </a:r>
          </a:p>
          <a:p>
            <a:endParaRPr lang="en-US" dirty="0"/>
          </a:p>
          <a:p>
            <a:r>
              <a:rPr lang="en-US" dirty="0">
                <a:effectLst/>
                <a:ea typeface="Cambria" panose="02040503050406030204" pitchFamily="18" charset="0"/>
                <a:cs typeface="Comic Sans MS" panose="030F0702030302020204" pitchFamily="66" charset="0"/>
              </a:rPr>
              <a:t>A budget is an individualized plan of how you use your money. </a:t>
            </a:r>
          </a:p>
          <a:p>
            <a:r>
              <a:rPr lang="en-US" dirty="0">
                <a:effectLst/>
                <a:ea typeface="Cambria" panose="02040503050406030204" pitchFamily="18" charset="0"/>
                <a:cs typeface="Comic Sans MS" panose="030F0702030302020204" pitchFamily="66" charset="0"/>
              </a:rPr>
              <a:t>It helps you organize how much money you have to spend and what you need to spend it on. </a:t>
            </a:r>
          </a:p>
          <a:p>
            <a:r>
              <a:rPr lang="en-US" dirty="0">
                <a:effectLst/>
                <a:ea typeface="Cambria" panose="02040503050406030204" pitchFamily="18" charset="0"/>
                <a:cs typeface="Comic Sans MS" panose="030F0702030302020204" pitchFamily="66" charset="0"/>
              </a:rPr>
              <a:t>It also looks at how much money you plan to spend on each item, and then how much money you actually  spent on each item. </a:t>
            </a:r>
          </a:p>
          <a:p>
            <a:r>
              <a:rPr lang="en-US" dirty="0">
                <a:effectLst/>
                <a:ea typeface="Cambria" panose="02040503050406030204" pitchFamily="18" charset="0"/>
                <a:cs typeface="Comic Sans MS" panose="030F0702030302020204" pitchFamily="66" charset="0"/>
              </a:rPr>
              <a:t>This helps you evaluate your budget on a regular basis.   </a:t>
            </a:r>
            <a:endParaRPr lang="en-US" dirty="0"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A3E46-F7B7-449D-8391-6AA84A887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24996" y="625641"/>
            <a:ext cx="3474720" cy="49305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Why make a budget?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 ensures you have enough money for the things you need. </a:t>
            </a:r>
          </a:p>
          <a:p>
            <a:r>
              <a:rPr lang="en-US" dirty="0"/>
              <a:t>It ensures you have enough money for the things that are important to you. </a:t>
            </a:r>
          </a:p>
          <a:p>
            <a:r>
              <a:rPr lang="en-US" dirty="0"/>
              <a:t>It helps prevent problems in the future. </a:t>
            </a:r>
          </a:p>
          <a:p>
            <a:r>
              <a:rPr lang="en-US" dirty="0"/>
              <a:t>It can help you prepare for emergencies or unexpected expenses.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Graphic 5" descr="Money">
            <a:extLst>
              <a:ext uri="{FF2B5EF4-FFF2-40B4-BE49-F238E27FC236}">
                <a16:creationId xmlns:a16="http://schemas.microsoft.com/office/drawing/2014/main" id="{3124ACDB-F78D-4960-9426-70002818FC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40128" y="5170143"/>
            <a:ext cx="1889532" cy="152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36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238CB-6257-4B1E-9CE1-A161AF82C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Do –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Problems and Solutions</a:t>
            </a:r>
            <a:br>
              <a:rPr lang="en-US" dirty="0"/>
            </a:br>
            <a:br>
              <a:rPr lang="en-US" dirty="0"/>
            </a:b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CE2E6-181D-4A9A-9A71-BC29B764CC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0099" y="868680"/>
            <a:ext cx="4042611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What problems did I find?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I don’t know how much I spend on variable expenses every month</a:t>
            </a:r>
          </a:p>
          <a:p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DF886-8196-4389-9EAE-3E6FEF0F1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83125" y="1322443"/>
            <a:ext cx="3474720" cy="3937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What solutions?</a:t>
            </a:r>
          </a:p>
          <a:p>
            <a:pPr marL="0" indent="0">
              <a:buNone/>
            </a:pPr>
            <a:endParaRPr lang="en-US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sz="2400" dirty="0">
                <a:latin typeface="MV Boli" panose="02000500030200090000" pitchFamily="2" charset="0"/>
                <a:cs typeface="MV Boli" panose="02000500030200090000" pitchFamily="2" charset="0"/>
              </a:rPr>
              <a:t>I looked at old receipts or my bank statement from last month</a:t>
            </a:r>
          </a:p>
        </p:txBody>
      </p:sp>
    </p:spTree>
    <p:extLst>
      <p:ext uri="{BB962C8B-B14F-4D97-AF65-F5344CB8AC3E}">
        <p14:creationId xmlns:p14="http://schemas.microsoft.com/office/powerpoint/2010/main" val="107745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B7633-AB38-4963-9CA3-7C2097C24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Review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A89FF-BE94-45FB-8D9D-3DFA86FF0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6261" y="2206935"/>
            <a:ext cx="2467047" cy="24269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What worked?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A470C6-F581-445B-9648-F273DFC1E08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8518359" y="2598821"/>
            <a:ext cx="3086958" cy="1660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What didn’t work?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4F92B0-8E31-4AFB-B522-F0DD6B14B9F8}"/>
              </a:ext>
            </a:extLst>
          </p:cNvPr>
          <p:cNvSpPr txBox="1">
            <a:spLocks/>
          </p:cNvSpPr>
          <p:nvPr/>
        </p:nvSpPr>
        <p:spPr>
          <a:xfrm>
            <a:off x="3982867" y="735645"/>
            <a:ext cx="7385098" cy="186317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schemeClr val="tx1"/>
                </a:solidFill>
              </a:rPr>
              <a:t>How did I do? 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600" dirty="0">
                <a:solidFill>
                  <a:schemeClr val="tx1"/>
                </a:solidFill>
              </a:rPr>
              <a:t>1 – 2 – 3 – 4 – 5 – 6 – 7 – 8 – 9 – 10</a:t>
            </a:r>
          </a:p>
          <a:p>
            <a:pPr algn="ctr"/>
            <a:endParaRPr lang="en-US" sz="2600" dirty="0">
              <a:solidFill>
                <a:schemeClr val="tx1"/>
              </a:solidFill>
            </a:endParaRPr>
          </a:p>
          <a:p>
            <a:pPr algn="ctr"/>
            <a:r>
              <a:rPr lang="en-US" sz="2600" dirty="0">
                <a:solidFill>
                  <a:schemeClr val="tx1"/>
                </a:solidFill>
              </a:rPr>
              <a:t>Not well at all				Almost perfect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7AF23B-109A-4AA0-83E7-6773D7CEDDAE}"/>
              </a:ext>
            </a:extLst>
          </p:cNvPr>
          <p:cNvSpPr txBox="1"/>
          <p:nvPr/>
        </p:nvSpPr>
        <p:spPr>
          <a:xfrm>
            <a:off x="3684782" y="5039785"/>
            <a:ext cx="78666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What will I try differently next time?</a:t>
            </a:r>
          </a:p>
          <a:p>
            <a:pPr algn="ctr"/>
            <a:endParaRPr lang="en-US" sz="2800" b="1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49712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6411F21-6927-42A3-821A-9852DABE4E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86581D-BAED-4A1F-A12D-371222BAFB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8"/>
            <a:ext cx="972265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58AD60-D71E-4D39-856C-D6D05B4AB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43234" y="761999"/>
            <a:ext cx="6233250" cy="5334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9A5377-35B7-40C3-A462-8216CB0D5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0666" y="1083731"/>
            <a:ext cx="5641921" cy="469053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>
                <a:solidFill>
                  <a:srgbClr val="FFFFFF"/>
                </a:solidFill>
              </a:rPr>
              <a:t>Following Your Budget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C7DC5B1-719A-4BD4-98EF-B39222EB3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13729" y="761999"/>
            <a:ext cx="2281851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4112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C8650-2227-4CBF-8B4D-415ADA9FA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  <a:br>
              <a:rPr lang="en-US" dirty="0"/>
            </a:br>
            <a:r>
              <a:rPr lang="en-US" dirty="0"/>
              <a:t>Plan</a:t>
            </a:r>
            <a:br>
              <a:rPr lang="en-US" dirty="0"/>
            </a:br>
            <a:r>
              <a:rPr lang="en-US" dirty="0"/>
              <a:t>Do </a:t>
            </a:r>
            <a:br>
              <a:rPr lang="en-US" dirty="0"/>
            </a:br>
            <a:r>
              <a:rPr lang="en-US" dirty="0"/>
              <a:t>Review</a:t>
            </a:r>
          </a:p>
        </p:txBody>
      </p:sp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77D1CE8C-B6C0-4FD2-A824-2BF240B816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4" y="431413"/>
            <a:ext cx="9448264" cy="5995173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0B4E21F-9256-4109-B40A-2107A49FFEFE}"/>
              </a:ext>
            </a:extLst>
          </p:cNvPr>
          <p:cNvSpPr txBox="1"/>
          <p:nvPr/>
        </p:nvSpPr>
        <p:spPr>
          <a:xfrm>
            <a:off x="3499470" y="1464415"/>
            <a:ext cx="1998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Follow my budget</a:t>
            </a:r>
          </a:p>
        </p:txBody>
      </p:sp>
    </p:spTree>
    <p:extLst>
      <p:ext uri="{BB962C8B-B14F-4D97-AF65-F5344CB8AC3E}">
        <p14:creationId xmlns:p14="http://schemas.microsoft.com/office/powerpoint/2010/main" val="142024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DC85A3-43C8-4A4F-983B-161D4FB99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Make a Plan to Follow Your Budget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8C8FB2-ED40-4AF1-B28C-BCD255C23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Pay for the most important things first </a:t>
            </a:r>
          </a:p>
          <a:p>
            <a:r>
              <a:rPr lang="en-US" sz="2800" dirty="0">
                <a:solidFill>
                  <a:schemeClr val="tx1"/>
                </a:solidFill>
              </a:rPr>
              <a:t>Pay bills on the first day of the month or when you receive your money</a:t>
            </a:r>
          </a:p>
          <a:p>
            <a:r>
              <a:rPr lang="en-US" sz="2800" dirty="0">
                <a:solidFill>
                  <a:schemeClr val="tx1"/>
                </a:solidFill>
              </a:rPr>
              <a:t>It’s always OK to pay your bills before they are due! 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195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DC85A3-43C8-4A4F-983B-161D4FB99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Make a Plan to Follow Your Budget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8C8FB2-ED40-4AF1-B28C-BCD255C23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Identify how much money you have to spend each week</a:t>
            </a:r>
          </a:p>
          <a:p>
            <a:r>
              <a:rPr lang="en-US" sz="2800" dirty="0">
                <a:solidFill>
                  <a:schemeClr val="tx1"/>
                </a:solidFill>
              </a:rPr>
              <a:t>Set a weekly spending amount</a:t>
            </a:r>
          </a:p>
          <a:p>
            <a:r>
              <a:rPr lang="en-US" sz="2800" dirty="0">
                <a:solidFill>
                  <a:schemeClr val="tx1"/>
                </a:solidFill>
              </a:rPr>
              <a:t>Set a plan for when you will go shopping or buy certain items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2887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DC85A3-43C8-4A4F-983B-161D4FB99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Make a Plan to Follow your Budget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8C8FB2-ED40-4AF1-B28C-BCD255C23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Track your spending</a:t>
            </a:r>
          </a:p>
          <a:p>
            <a:r>
              <a:rPr lang="en-US" sz="2800" dirty="0">
                <a:solidFill>
                  <a:schemeClr val="tx1"/>
                </a:solidFill>
              </a:rPr>
              <a:t>Check in at the end of each week to compare your spending to your estimated plan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670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DC85A3-43C8-4A4F-983B-161D4FB99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Make a Plan to Follow your Budget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8C8FB2-ED40-4AF1-B28C-BCD255C23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Take out money in an envelope for each part of your budget and use that envelope to pay for those expenses</a:t>
            </a:r>
          </a:p>
          <a:p>
            <a:r>
              <a:rPr lang="en-US" sz="2800" dirty="0">
                <a:solidFill>
                  <a:schemeClr val="tx1"/>
                </a:solidFill>
              </a:rPr>
              <a:t>Use only cash to pay for items at the store from your envelope</a:t>
            </a:r>
          </a:p>
          <a:p>
            <a:r>
              <a:rPr lang="en-US" sz="2800" dirty="0">
                <a:solidFill>
                  <a:schemeClr val="tx1"/>
                </a:solidFill>
              </a:rPr>
              <a:t>Only go to the ATM once a month or once a week</a:t>
            </a:r>
          </a:p>
        </p:txBody>
      </p:sp>
    </p:spTree>
    <p:extLst>
      <p:ext uri="{BB962C8B-B14F-4D97-AF65-F5344CB8AC3E}">
        <p14:creationId xmlns:p14="http://schemas.microsoft.com/office/powerpoint/2010/main" val="15092578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DC85A3-43C8-4A4F-983B-161D4FB99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Make a Plan to Follow your Budget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8C8FB2-ED40-4AF1-B28C-BCD255C23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Use a support person</a:t>
            </a:r>
          </a:p>
          <a:p>
            <a:r>
              <a:rPr lang="en-US" sz="2800" dirty="0">
                <a:solidFill>
                  <a:schemeClr val="tx1"/>
                </a:solidFill>
              </a:rPr>
              <a:t>Pick someone to check in with </a:t>
            </a:r>
          </a:p>
          <a:p>
            <a:r>
              <a:rPr lang="en-US" sz="2800" dirty="0">
                <a:solidFill>
                  <a:schemeClr val="tx1"/>
                </a:solidFill>
              </a:rPr>
              <a:t>Take someone to the store or to go shopping with to help stick to your plan</a:t>
            </a:r>
          </a:p>
        </p:txBody>
      </p:sp>
    </p:spTree>
    <p:extLst>
      <p:ext uri="{BB962C8B-B14F-4D97-AF65-F5344CB8AC3E}">
        <p14:creationId xmlns:p14="http://schemas.microsoft.com/office/powerpoint/2010/main" val="22536212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C8650-2227-4CBF-8B4D-415ADA9FA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  <a:br>
              <a:rPr lang="en-US" dirty="0"/>
            </a:br>
            <a:r>
              <a:rPr lang="en-US" dirty="0"/>
              <a:t>Plan</a:t>
            </a:r>
            <a:br>
              <a:rPr lang="en-US" dirty="0"/>
            </a:br>
            <a:r>
              <a:rPr lang="en-US" dirty="0"/>
              <a:t>Do </a:t>
            </a:r>
            <a:br>
              <a:rPr lang="en-US" dirty="0"/>
            </a:br>
            <a:r>
              <a:rPr lang="en-US" dirty="0"/>
              <a:t>Review</a:t>
            </a:r>
          </a:p>
        </p:txBody>
      </p:sp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77D1CE8C-B6C0-4FD2-A824-2BF240B816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4" y="431413"/>
            <a:ext cx="9448264" cy="5995173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0B4E21F-9256-4109-B40A-2107A49FFEFE}"/>
              </a:ext>
            </a:extLst>
          </p:cNvPr>
          <p:cNvSpPr txBox="1"/>
          <p:nvPr/>
        </p:nvSpPr>
        <p:spPr>
          <a:xfrm>
            <a:off x="3499470" y="1464415"/>
            <a:ext cx="1998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Follow my budget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DC4DFFEE-B451-45CB-9C75-8395EA938176}"/>
              </a:ext>
            </a:extLst>
          </p:cNvPr>
          <p:cNvSpPr/>
          <p:nvPr/>
        </p:nvSpPr>
        <p:spPr>
          <a:xfrm>
            <a:off x="2186311" y="2193185"/>
            <a:ext cx="1492902" cy="240632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57A7CD98-EE38-4474-AA4B-48B4A8EC9F96}"/>
              </a:ext>
            </a:extLst>
          </p:cNvPr>
          <p:cNvSpPr/>
          <p:nvPr/>
        </p:nvSpPr>
        <p:spPr>
          <a:xfrm flipH="1">
            <a:off x="6745544" y="2193185"/>
            <a:ext cx="1492902" cy="240632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2C399B1C-97BE-40DD-B465-CEF234FB62CB}"/>
              </a:ext>
            </a:extLst>
          </p:cNvPr>
          <p:cNvSpPr/>
          <p:nvPr/>
        </p:nvSpPr>
        <p:spPr>
          <a:xfrm>
            <a:off x="4226521" y="4140009"/>
            <a:ext cx="1492902" cy="240632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5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083B08F-1114-4691-9CEB-DCC6AE8C2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068" y="2383366"/>
            <a:ext cx="2842891" cy="209126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6600" dirty="0"/>
              <a:t>Goal –Plan –</a:t>
            </a:r>
            <a:br>
              <a:rPr lang="en-US" sz="6600" dirty="0"/>
            </a:br>
            <a:r>
              <a:rPr lang="en-US" sz="6600" dirty="0"/>
              <a:t>Do –</a:t>
            </a:r>
            <a:br>
              <a:rPr lang="en-US" sz="6600" dirty="0"/>
            </a:br>
            <a:r>
              <a:rPr lang="en-US" sz="6600" dirty="0"/>
              <a:t>Review</a:t>
            </a:r>
          </a:p>
        </p:txBody>
      </p:sp>
      <p:pic>
        <p:nvPicPr>
          <p:cNvPr id="5" name="Content Placeholder 4" descr="A picture containing bird, tree, flower&#10;&#10;Description automatically generated">
            <a:extLst>
              <a:ext uri="{FF2B5EF4-FFF2-40B4-BE49-F238E27FC236}">
                <a16:creationId xmlns:a16="http://schemas.microsoft.com/office/drawing/2014/main" id="{55969329-9709-422F-BBE5-E2722E8B0315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97"/>
          <a:stretch/>
        </p:blipFill>
        <p:spPr>
          <a:xfrm>
            <a:off x="5243393" y="0"/>
            <a:ext cx="53260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2589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FF1D7602-6D2D-46C2-A7B2-434F3678D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35539253-EA7C-41D9-9930-0923683AA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810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4BBCD-23D5-4CEF-8031-78FF5F8CA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123837"/>
            <a:ext cx="3073914" cy="460118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 - 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Following a Budget </a:t>
            </a:r>
          </a:p>
        </p:txBody>
      </p:sp>
      <p:cxnSp>
        <p:nvCxnSpPr>
          <p:cNvPr id="20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480" y="2085681"/>
            <a:ext cx="0" cy="2686639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820D7C8-708D-410B-B625-9DCE3DD329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4319479"/>
              </p:ext>
            </p:extLst>
          </p:nvPr>
        </p:nvGraphicFramePr>
        <p:xfrm>
          <a:off x="4255752" y="969401"/>
          <a:ext cx="5727022" cy="5018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970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DBBF1B-C056-46DA-A875-9EF42BF21A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4DBBF1B-C056-46DA-A875-9EF42BF21A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54E48A-EAFF-4286-B72F-60E5D5EDC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F454E48A-EAFF-4286-B72F-60E5D5EDC4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5310B6-F706-4031-B8DE-2750C7B646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BE5310B6-F706-4031-B8DE-2750C7B646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68B560-3D3A-4AFE-B25A-D7E050FD5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E68B560-3D3A-4AFE-B25A-D7E050FD52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768391-8642-4393-B22C-3BCC3AF72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09768391-8642-4393-B22C-3BCC3AF723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02F7CE-65CA-4CD3-AA28-9C782D6D8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C502F7CE-65CA-4CD3-AA28-9C782D6D87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427633-4545-45D1-9B3B-75268E224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DD427633-4545-45D1-9B3B-75268E2242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D89DEE-2149-4702-8B0C-C7FFACFB13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E6D89DEE-2149-4702-8B0C-C7FFACFB13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D85409-8351-46BA-9BC3-A7B3BA951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6CD85409-8351-46BA-9BC3-A7B3BA951D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21C629D-2DF9-4216-8ECC-D345897D6F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821507"/>
              </p:ext>
            </p:extLst>
          </p:nvPr>
        </p:nvGraphicFramePr>
        <p:xfrm>
          <a:off x="1457540" y="66412"/>
          <a:ext cx="9673388" cy="6725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8347">
                  <a:extLst>
                    <a:ext uri="{9D8B030D-6E8A-4147-A177-3AD203B41FA5}">
                      <a16:colId xmlns:a16="http://schemas.microsoft.com/office/drawing/2014/main" val="1553212446"/>
                    </a:ext>
                  </a:extLst>
                </a:gridCol>
                <a:gridCol w="2418347">
                  <a:extLst>
                    <a:ext uri="{9D8B030D-6E8A-4147-A177-3AD203B41FA5}">
                      <a16:colId xmlns:a16="http://schemas.microsoft.com/office/drawing/2014/main" val="1454283583"/>
                    </a:ext>
                  </a:extLst>
                </a:gridCol>
                <a:gridCol w="2418347">
                  <a:extLst>
                    <a:ext uri="{9D8B030D-6E8A-4147-A177-3AD203B41FA5}">
                      <a16:colId xmlns:a16="http://schemas.microsoft.com/office/drawing/2014/main" val="3140343391"/>
                    </a:ext>
                  </a:extLst>
                </a:gridCol>
                <a:gridCol w="2418347">
                  <a:extLst>
                    <a:ext uri="{9D8B030D-6E8A-4147-A177-3AD203B41FA5}">
                      <a16:colId xmlns:a16="http://schemas.microsoft.com/office/drawing/2014/main" val="2800322500"/>
                    </a:ext>
                  </a:extLst>
                </a:gridCol>
              </a:tblGrid>
              <a:tr h="334395">
                <a:tc>
                  <a:txBody>
                    <a:bodyPr/>
                    <a:lstStyle/>
                    <a:p>
                      <a:r>
                        <a:rPr lang="en-US" sz="1600"/>
                        <a:t>Fixed Expenses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Amount Planned to Spend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Amount Actually Spent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Difference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971595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$250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676821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Gas/ Electric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341224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Cable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$89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072326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Telephone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$55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597020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Prescriptions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305019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$494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$494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041485"/>
                  </a:ext>
                </a:extLst>
              </a:tr>
              <a:tr h="334395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Fixed Expenses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chemeClr val="tx1"/>
                          </a:solidFill>
                        </a:rPr>
                        <a:t>Amount Planned to Spend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Amount Actually Spent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Difference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282382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r>
                        <a:rPr lang="en-US" sz="1400"/>
                        <a:t>Groceries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-$50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132250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r>
                        <a:rPr lang="en-US" sz="1400"/>
                        <a:t>Eating Out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123073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r>
                        <a:rPr lang="en-US" sz="1400"/>
                        <a:t>Transportation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798222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r>
                        <a:rPr lang="en-US" sz="1400"/>
                        <a:t>Laundry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721687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r>
                        <a:rPr lang="en-US" sz="1400"/>
                        <a:t>Toiletries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053267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r>
                        <a:rPr lang="en-US" sz="1400" dirty="0"/>
                        <a:t>Household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-$3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667730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r>
                        <a:rPr lang="en-US" sz="1400"/>
                        <a:t>Leisure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-$12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126013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r>
                        <a:rPr lang="en-US" sz="1400"/>
                        <a:t>Savings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310697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r>
                        <a:rPr lang="en-US" sz="1400"/>
                        <a:t>Miscellaneous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205608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Total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$247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$259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-$12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111172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Total Monthly Income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$750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$750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732940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Total Monthly Expenses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$741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$753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-$12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619228"/>
                  </a:ext>
                </a:extLst>
              </a:tr>
              <a:tr h="318664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Amount Remaining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$9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-$3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526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C507970-8E91-4F87-9CF5-E200229563A8}"/>
              </a:ext>
            </a:extLst>
          </p:cNvPr>
          <p:cNvSpPr/>
          <p:nvPr/>
        </p:nvSpPr>
        <p:spPr>
          <a:xfrm>
            <a:off x="6345798" y="2681323"/>
            <a:ext cx="4606376" cy="247507"/>
          </a:xfrm>
          <a:prstGeom prst="rect">
            <a:avLst/>
          </a:prstGeom>
          <a:solidFill>
            <a:srgbClr val="FF0000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A6D9B9-6DA1-4593-BB14-56AC94FC8CC3}"/>
              </a:ext>
            </a:extLst>
          </p:cNvPr>
          <p:cNvSpPr/>
          <p:nvPr/>
        </p:nvSpPr>
        <p:spPr>
          <a:xfrm>
            <a:off x="6345798" y="4270638"/>
            <a:ext cx="4606376" cy="247507"/>
          </a:xfrm>
          <a:prstGeom prst="rect">
            <a:avLst/>
          </a:prstGeom>
          <a:solidFill>
            <a:srgbClr val="FF0000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1E4BBC-106E-4E72-97F6-42FD35D08C47}"/>
              </a:ext>
            </a:extLst>
          </p:cNvPr>
          <p:cNvSpPr/>
          <p:nvPr/>
        </p:nvSpPr>
        <p:spPr>
          <a:xfrm>
            <a:off x="6345798" y="4594918"/>
            <a:ext cx="4606376" cy="247507"/>
          </a:xfrm>
          <a:prstGeom prst="rect">
            <a:avLst/>
          </a:prstGeom>
          <a:solidFill>
            <a:srgbClr val="FF0000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0E68F6-9B7E-4AB0-979C-B53D71C0AD0D}"/>
              </a:ext>
            </a:extLst>
          </p:cNvPr>
          <p:cNvSpPr/>
          <p:nvPr/>
        </p:nvSpPr>
        <p:spPr>
          <a:xfrm>
            <a:off x="6338923" y="3642154"/>
            <a:ext cx="4606376" cy="247507"/>
          </a:xfrm>
          <a:prstGeom prst="rect">
            <a:avLst/>
          </a:prstGeom>
          <a:solidFill>
            <a:srgbClr val="0070C0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AF642F5-17B0-4F7B-BE36-7AA9E15CDFCD}"/>
              </a:ext>
            </a:extLst>
          </p:cNvPr>
          <p:cNvSpPr/>
          <p:nvPr/>
        </p:nvSpPr>
        <p:spPr>
          <a:xfrm>
            <a:off x="6345798" y="3956396"/>
            <a:ext cx="4606376" cy="247507"/>
          </a:xfrm>
          <a:prstGeom prst="rect">
            <a:avLst/>
          </a:prstGeom>
          <a:solidFill>
            <a:srgbClr val="0070C0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32463D-30DD-46C0-AE11-7436EA79638A}"/>
              </a:ext>
            </a:extLst>
          </p:cNvPr>
          <p:cNvSpPr/>
          <p:nvPr/>
        </p:nvSpPr>
        <p:spPr>
          <a:xfrm>
            <a:off x="6345798" y="4917227"/>
            <a:ext cx="4606376" cy="247507"/>
          </a:xfrm>
          <a:prstGeom prst="rect">
            <a:avLst/>
          </a:prstGeom>
          <a:solidFill>
            <a:srgbClr val="0070C0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65DAFB0-4B99-4B5E-9357-45002D5070DA}"/>
              </a:ext>
            </a:extLst>
          </p:cNvPr>
          <p:cNvSpPr/>
          <p:nvPr/>
        </p:nvSpPr>
        <p:spPr>
          <a:xfrm>
            <a:off x="6345798" y="5231469"/>
            <a:ext cx="4606376" cy="247507"/>
          </a:xfrm>
          <a:prstGeom prst="rect">
            <a:avLst/>
          </a:prstGeom>
          <a:solidFill>
            <a:srgbClr val="0070C0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0806A07-0008-44CC-B7FC-113E5676E42A}"/>
              </a:ext>
            </a:extLst>
          </p:cNvPr>
          <p:cNvSpPr/>
          <p:nvPr/>
        </p:nvSpPr>
        <p:spPr>
          <a:xfrm>
            <a:off x="6345798" y="2998225"/>
            <a:ext cx="4606376" cy="247507"/>
          </a:xfrm>
          <a:prstGeom prst="rect">
            <a:avLst/>
          </a:prstGeom>
          <a:solidFill>
            <a:srgbClr val="0070C0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36904E-8E63-4B94-BD87-41283FE4EE70}"/>
              </a:ext>
            </a:extLst>
          </p:cNvPr>
          <p:cNvSpPr/>
          <p:nvPr/>
        </p:nvSpPr>
        <p:spPr>
          <a:xfrm>
            <a:off x="6180794" y="6442051"/>
            <a:ext cx="735645" cy="41594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6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8" grpId="0" animBg="1"/>
      <p:bldP spid="2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ED7D299-072B-4BF6-A359-0BE180D21A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605138-1C68-4F6B-A3AA-5C65989865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7052486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01B92-9332-410D-B0B9-EEC6895F4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8" y="1123837"/>
            <a:ext cx="6451110" cy="1255469"/>
          </a:xfrm>
        </p:spPr>
        <p:txBody>
          <a:bodyPr>
            <a:normAutofit/>
          </a:bodyPr>
          <a:lstStyle/>
          <a:p>
            <a:r>
              <a:rPr lang="en-US" dirty="0"/>
              <a:t>Consequences of Overspending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968F7-7BDF-4D0A-9303-785F3E251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8" y="2510395"/>
            <a:ext cx="6594152" cy="3416272"/>
          </a:xfrm>
        </p:spPr>
        <p:txBody>
          <a:bodyPr anchor="t">
            <a:normAutofit/>
          </a:bodyPr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FFFFFF"/>
                </a:solidFill>
              </a:rPr>
              <a:t>Overdrafting</a:t>
            </a:r>
            <a:r>
              <a:rPr lang="en-US" sz="2800" dirty="0">
                <a:solidFill>
                  <a:srgbClr val="FFFFFF"/>
                </a:solidFill>
              </a:rPr>
              <a:t> account or paying fees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</a:rPr>
              <a:t>Starting the next month with a negative balance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</a:rPr>
              <a:t>Not having money for things you want or need</a:t>
            </a:r>
          </a:p>
        </p:txBody>
      </p:sp>
      <p:pic>
        <p:nvPicPr>
          <p:cNvPr id="7" name="Graphic 6" descr="Piggy Bank">
            <a:extLst>
              <a:ext uri="{FF2B5EF4-FFF2-40B4-BE49-F238E27FC236}">
                <a16:creationId xmlns:a16="http://schemas.microsoft.com/office/drawing/2014/main" id="{6C99C93C-58ED-44BA-AB69-7D3F50D39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2944" y="1535134"/>
            <a:ext cx="3778286" cy="377828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F6F248D-01B8-4491-9506-88EAB82A7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621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C8650-2227-4CBF-8B4D-415ADA9FA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  <a:br>
              <a:rPr lang="en-US" dirty="0"/>
            </a:br>
            <a:r>
              <a:rPr lang="en-US" dirty="0"/>
              <a:t>Plan</a:t>
            </a:r>
            <a:br>
              <a:rPr lang="en-US" dirty="0"/>
            </a:br>
            <a:r>
              <a:rPr lang="en-US" dirty="0"/>
              <a:t>Do </a:t>
            </a:r>
            <a:br>
              <a:rPr lang="en-US" dirty="0"/>
            </a:br>
            <a:r>
              <a:rPr lang="en-US" dirty="0"/>
              <a:t>Review</a:t>
            </a:r>
          </a:p>
        </p:txBody>
      </p:sp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77D1CE8C-B6C0-4FD2-A824-2BF240B816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4" y="431413"/>
            <a:ext cx="9448264" cy="5995173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0B4E21F-9256-4109-B40A-2107A49FFEFE}"/>
              </a:ext>
            </a:extLst>
          </p:cNvPr>
          <p:cNvSpPr txBox="1"/>
          <p:nvPr/>
        </p:nvSpPr>
        <p:spPr>
          <a:xfrm>
            <a:off x="3499470" y="1464415"/>
            <a:ext cx="1998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Follow my budget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DC4DFFEE-B451-45CB-9C75-8395EA938176}"/>
              </a:ext>
            </a:extLst>
          </p:cNvPr>
          <p:cNvSpPr/>
          <p:nvPr/>
        </p:nvSpPr>
        <p:spPr>
          <a:xfrm>
            <a:off x="6332050" y="1003521"/>
            <a:ext cx="1492902" cy="240632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57A7CD98-EE38-4474-AA4B-48B4A8EC9F96}"/>
              </a:ext>
            </a:extLst>
          </p:cNvPr>
          <p:cNvSpPr/>
          <p:nvPr/>
        </p:nvSpPr>
        <p:spPr>
          <a:xfrm flipV="1">
            <a:off x="6381158" y="2488817"/>
            <a:ext cx="1492902" cy="240632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2C399B1C-97BE-40DD-B465-CEF234FB62CB}"/>
              </a:ext>
            </a:extLst>
          </p:cNvPr>
          <p:cNvSpPr/>
          <p:nvPr/>
        </p:nvSpPr>
        <p:spPr>
          <a:xfrm>
            <a:off x="6332050" y="4717525"/>
            <a:ext cx="1492902" cy="240632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E355DA-D010-4E1F-94D3-764C63B4DC09}"/>
              </a:ext>
            </a:extLst>
          </p:cNvPr>
          <p:cNvSpPr txBox="1"/>
          <p:nvPr/>
        </p:nvSpPr>
        <p:spPr>
          <a:xfrm>
            <a:off x="8071471" y="5017134"/>
            <a:ext cx="3389468" cy="120032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Use last month’s budget to help plan for the next month!</a:t>
            </a:r>
          </a:p>
        </p:txBody>
      </p:sp>
    </p:spTree>
    <p:extLst>
      <p:ext uri="{BB962C8B-B14F-4D97-AF65-F5344CB8AC3E}">
        <p14:creationId xmlns:p14="http://schemas.microsoft.com/office/powerpoint/2010/main" val="24807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241E0-AD4F-4BF9-8261-9A5FAAEDE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Final thoughts…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12ADA76-90CE-4486-ADE4-9541FE3BE7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464944"/>
              </p:ext>
            </p:extLst>
          </p:nvPr>
        </p:nvGraphicFramePr>
        <p:xfrm>
          <a:off x="4059935" y="758952"/>
          <a:ext cx="7104549" cy="5330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0073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B47F2AC-8804-4A2C-B4C5-D362BE42ECA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015" y="181500"/>
            <a:ext cx="10026651" cy="6363234"/>
          </a:xfrm>
        </p:spPr>
      </p:pic>
    </p:spTree>
    <p:extLst>
      <p:ext uri="{BB962C8B-B14F-4D97-AF65-F5344CB8AC3E}">
        <p14:creationId xmlns:p14="http://schemas.microsoft.com/office/powerpoint/2010/main" val="3498718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A443B-A2DF-4D57-803C-3728A3425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B64CD-827E-4903-9701-9C3C4A3D5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What do I want to accomplish? </a:t>
            </a:r>
          </a:p>
          <a:p>
            <a:pPr marL="0" indent="0">
              <a:buNone/>
            </a:pPr>
            <a:r>
              <a:rPr lang="en-US" sz="2800" b="1" dirty="0"/>
              <a:t>What is the goal?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Planning out my monthly budget</a:t>
            </a:r>
          </a:p>
          <a:p>
            <a:pPr marL="0" indent="0">
              <a:buNone/>
            </a:pPr>
            <a:r>
              <a:rPr lang="en-US" sz="2800" dirty="0"/>
              <a:t>Identify my expenses</a:t>
            </a:r>
          </a:p>
          <a:p>
            <a:pPr marL="0" indent="0">
              <a:buNone/>
            </a:pPr>
            <a:r>
              <a:rPr lang="en-US" sz="2800" dirty="0"/>
              <a:t>Make sure I save some money each month</a:t>
            </a:r>
          </a:p>
        </p:txBody>
      </p:sp>
    </p:spTree>
    <p:extLst>
      <p:ext uri="{BB962C8B-B14F-4D97-AF65-F5344CB8AC3E}">
        <p14:creationId xmlns:p14="http://schemas.microsoft.com/office/powerpoint/2010/main" val="248987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0B830-6C6F-454A-9358-78371FEB4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8"/>
            <a:ext cx="2947482" cy="315253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Plan</a:t>
            </a:r>
            <a:r>
              <a:rPr lang="en-US" b="1" dirty="0"/>
              <a:t> </a:t>
            </a:r>
            <a:endParaRPr lang="en-US" i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EB9169E-FF42-460C-B042-A871663C9D1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60986377"/>
              </p:ext>
            </p:extLst>
          </p:nvPr>
        </p:nvGraphicFramePr>
        <p:xfrm>
          <a:off x="3623224" y="144380"/>
          <a:ext cx="8315856" cy="6582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7416537-C3B8-436F-A9E3-C578ABE3DE7B}"/>
              </a:ext>
            </a:extLst>
          </p:cNvPr>
          <p:cNvSpPr txBox="1"/>
          <p:nvPr/>
        </p:nvSpPr>
        <p:spPr>
          <a:xfrm>
            <a:off x="371258" y="3925732"/>
            <a:ext cx="29474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How am I going to accomplish this goal?</a:t>
            </a:r>
          </a:p>
          <a:p>
            <a:br>
              <a:rPr lang="en-US" sz="2400" i="1" dirty="0"/>
            </a:br>
            <a:r>
              <a:rPr lang="en-US" sz="2400" i="1" dirty="0"/>
              <a:t>Write down the steps.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711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B73523A-1899-4BC2-8873-719F65B39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2B73523A-1899-4BC2-8873-719F65B39C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dgm id="{2B73523A-1899-4BC2-8873-719F65B39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graphicEl>
                                              <a:dgm id="{2B73523A-1899-4BC2-8873-719F65B39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2C3E57-4A2F-406E-84A8-B42774A414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graphicEl>
                                              <a:dgm id="{B82C3E57-4A2F-406E-84A8-B42774A414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B82C3E57-4A2F-406E-84A8-B42774A414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graphicEl>
                                              <a:dgm id="{B82C3E57-4A2F-406E-84A8-B42774A414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2489174-3E51-41B5-A050-098B3F3EF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graphicEl>
                                              <a:dgm id="{B2489174-3E51-41B5-A050-098B3F3EF3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graphicEl>
                                              <a:dgm id="{B2489174-3E51-41B5-A050-098B3F3EF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graphicEl>
                                              <a:dgm id="{B2489174-3E51-41B5-A050-098B3F3EF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5A87AC4-CC15-4350-BABA-5C710C7C6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graphicEl>
                                              <a:dgm id="{C5A87AC4-CC15-4350-BABA-5C710C7C6D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graphicEl>
                                              <a:dgm id="{C5A87AC4-CC15-4350-BABA-5C710C7C6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graphicEl>
                                              <a:dgm id="{C5A87AC4-CC15-4350-BABA-5C710C7C6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F7F0377-1723-4972-9864-2E58A23548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0F7F0377-1723-4972-9864-2E58A23548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graphicEl>
                                              <a:dgm id="{0F7F0377-1723-4972-9864-2E58A23548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graphicEl>
                                              <a:dgm id="{0F7F0377-1723-4972-9864-2E58A23548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0E52A1D-AD24-4646-A750-7E5F44812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graphicEl>
                                              <a:dgm id="{E0E52A1D-AD24-4646-A750-7E5F44812F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graphicEl>
                                              <a:dgm id="{E0E52A1D-AD24-4646-A750-7E5F44812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graphicEl>
                                              <a:dgm id="{E0E52A1D-AD24-4646-A750-7E5F44812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B32B1B5-62B8-49F4-83C6-75E90E3FF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graphicEl>
                                              <a:dgm id="{9B32B1B5-62B8-49F4-83C6-75E90E3FFE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graphicEl>
                                              <a:dgm id="{9B32B1B5-62B8-49F4-83C6-75E90E3FF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graphicEl>
                                              <a:dgm id="{9B32B1B5-62B8-49F4-83C6-75E90E3FF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C94AA03-CF46-4764-8093-E5C30CBE0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graphicEl>
                                              <a:dgm id="{CC94AA03-CF46-4764-8093-E5C30CBE0C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graphicEl>
                                              <a:dgm id="{CC94AA03-CF46-4764-8093-E5C30CBE0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graphicEl>
                                              <a:dgm id="{CC94AA03-CF46-4764-8093-E5C30CBE0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94ACDDB-538A-426A-AD76-0F8BA2006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graphicEl>
                                              <a:dgm id="{294ACDDB-538A-426A-AD76-0F8BA2006D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graphicEl>
                                              <a:dgm id="{294ACDDB-538A-426A-AD76-0F8BA2006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graphicEl>
                                              <a:dgm id="{294ACDDB-538A-426A-AD76-0F8BA2006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9E24D76-6000-4A00-B8B3-53BFFD01A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graphicEl>
                                              <a:dgm id="{E9E24D76-6000-4A00-B8B3-53BFFD01AE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graphicEl>
                                              <a:dgm id="{E9E24D76-6000-4A00-B8B3-53BFFD01A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graphicEl>
                                              <a:dgm id="{E9E24D76-6000-4A00-B8B3-53BFFD01A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F401BDC-6BA0-43D4-BC6D-3145628C7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graphicEl>
                                              <a:dgm id="{EF401BDC-6BA0-43D4-BC6D-3145628C79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graphicEl>
                                              <a:dgm id="{EF401BDC-6BA0-43D4-BC6D-3145628C7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graphicEl>
                                              <a:dgm id="{EF401BDC-6BA0-43D4-BC6D-3145628C7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5F487C-F577-4712-A8D8-56B0BE10C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>
                                            <p:graphicEl>
                                              <a:dgm id="{EB5F487C-F577-4712-A8D8-56B0BE10C7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graphicEl>
                                              <a:dgm id="{EB5F487C-F577-4712-A8D8-56B0BE10C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graphicEl>
                                              <a:dgm id="{EB5F487C-F577-4712-A8D8-56B0BE10C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5CC211-A9C7-429C-9381-BFE69F7CA2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>
                                            <p:graphicEl>
                                              <a:dgm id="{B35CC211-A9C7-429C-9381-BFE69F7CA2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graphicEl>
                                              <a:dgm id="{B35CC211-A9C7-429C-9381-BFE69F7CA2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graphicEl>
                                              <a:dgm id="{B35CC211-A9C7-429C-9381-BFE69F7CA2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6051D4-1374-41B0-95D3-899D4E5696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">
                                            <p:graphicEl>
                                              <a:dgm id="{F96051D4-1374-41B0-95D3-899D4E5696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>
                                            <p:graphicEl>
                                              <a:dgm id="{F96051D4-1374-41B0-95D3-899D4E5696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graphicEl>
                                              <a:dgm id="{F96051D4-1374-41B0-95D3-899D4E5696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93B64B4-2AFC-41CE-883D-09663FA46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>
                                            <p:graphicEl>
                                              <a:dgm id="{293B64B4-2AFC-41CE-883D-09663FA46F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>
                                            <p:graphicEl>
                                              <a:dgm id="{293B64B4-2AFC-41CE-883D-09663FA46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>
                                            <p:graphicEl>
                                              <a:dgm id="{293B64B4-2AFC-41CE-883D-09663FA46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911EE34-0BE9-46BC-90F1-98225396D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">
                                            <p:graphicEl>
                                              <a:dgm id="{E911EE34-0BE9-46BC-90F1-98225396DE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">
                                            <p:graphicEl>
                                              <a:dgm id="{E911EE34-0BE9-46BC-90F1-98225396D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">
                                            <p:graphicEl>
                                              <a:dgm id="{E911EE34-0BE9-46BC-90F1-98225396D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58480E6-9963-48FE-BB08-756E87C9F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">
                                            <p:graphicEl>
                                              <a:dgm id="{B58480E6-9963-48FE-BB08-756E87C9F3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">
                                            <p:graphicEl>
                                              <a:dgm id="{B58480E6-9963-48FE-BB08-756E87C9F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">
                                            <p:graphicEl>
                                              <a:dgm id="{B58480E6-9963-48FE-BB08-756E87C9F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937DABC-EB60-4852-A5A8-6434CE520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">
                                            <p:graphicEl>
                                              <a:dgm id="{7937DABC-EB60-4852-A5A8-6434CE520B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">
                                            <p:graphicEl>
                                              <a:dgm id="{7937DABC-EB60-4852-A5A8-6434CE520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">
                                            <p:graphicEl>
                                              <a:dgm id="{7937DABC-EB60-4852-A5A8-6434CE520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9A64DED-0809-4F65-921E-7A201DB3F8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7">
                                            <p:graphicEl>
                                              <a:dgm id="{79A64DED-0809-4F65-921E-7A201DB3F8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">
                                            <p:graphicEl>
                                              <a:dgm id="{79A64DED-0809-4F65-921E-7A201DB3F8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">
                                            <p:graphicEl>
                                              <a:dgm id="{79A64DED-0809-4F65-921E-7A201DB3F8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EF435-1336-4ECA-8BEB-4147C9AAA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Plan</a:t>
            </a:r>
            <a:r>
              <a:rPr lang="en-US" sz="5400" dirty="0"/>
              <a:t>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CC4AF2F-3F43-4ACA-AF21-534BE772B5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81906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BFDB88C-5203-4D44-A46E-FF09005A5AF8}"/>
              </a:ext>
            </a:extLst>
          </p:cNvPr>
          <p:cNvSpPr txBox="1"/>
          <p:nvPr/>
        </p:nvSpPr>
        <p:spPr>
          <a:xfrm>
            <a:off x="3774477" y="130629"/>
            <a:ext cx="7108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Write down what you need to make a budget.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660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FE2F4A-5DBC-4CDA-9F46-FD30750E8A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85FE2F4A-5DBC-4CDA-9F46-FD30750E8A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20B818-1570-43D5-A83E-A5A083C49C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0B20B818-1570-43D5-A83E-A5A083C49C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D37E04-D03C-44C1-9149-6230381C8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graphicEl>
                                              <a:dgm id="{EED37E04-D03C-44C1-9149-6230381C8A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BF7EE7-238E-4825-9EB4-97AF82A0C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C6BF7EE7-238E-4825-9EB4-97AF82A0C1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14AA98-EE8C-4130-B96F-560DB183F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2F14AA98-EE8C-4130-B96F-560DB183F9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743528-D60E-4A9B-BBDB-99BC7AD79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dgm id="{D8743528-D60E-4A9B-BBDB-99BC7AD79C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1A9252-1CA7-40B4-9D44-AE48D899A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dgm id="{D41A9252-1CA7-40B4-9D44-AE48D899AE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301B5F-EA38-4D30-A175-4E80DD70D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68301B5F-EA38-4D30-A175-4E80DD70DE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81EC4A8-5FEC-4B91-BB00-F9C47573E7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dgm id="{281EC4A8-5FEC-4B91-BB00-F9C47573E7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115B24-EE64-47DC-AD59-8F84983F37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graphicEl>
                                              <a:dgm id="{41115B24-EE64-47DC-AD59-8F84983F37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2D4045-3188-41C4-933B-E8C8F91A2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graphicEl>
                                              <a:dgm id="{7F2D4045-3188-41C4-933B-E8C8F91A23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D51FE7-DA88-49F5-83E8-4D0C5A29B8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">
                                            <p:graphicEl>
                                              <a:dgm id="{65D51FE7-DA88-49F5-83E8-4D0C5A29B8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170EFF-C25B-4C8D-A8E7-403F3BE50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">
                                            <p:graphicEl>
                                              <a:dgm id="{AB170EFF-C25B-4C8D-A8E7-403F3BE50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677E73-942F-4362-AA4C-6D1E4452E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">
                                            <p:graphicEl>
                                              <a:dgm id="{53677E73-942F-4362-AA4C-6D1E4452EF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69B22C-EAE2-4BA2-8A2B-E0952AA7B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A269B22C-EAE2-4BA2-8A2B-E0952AA7BE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DF360-0B1E-4D5E-82C9-110A15A96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Prediction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E9B75-3341-491E-A149-776E7D0B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797926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How well will I do? </a:t>
            </a:r>
          </a:p>
          <a:p>
            <a:pPr marL="0" indent="0" algn="ctr">
              <a:buNone/>
            </a:pPr>
            <a:r>
              <a:rPr lang="en-US" sz="2800" dirty="0"/>
              <a:t>1 – 2 – 3 – 4 – 5 – 6 – 7 – 8 – 9 – 10</a:t>
            </a:r>
          </a:p>
          <a:p>
            <a:pPr marL="0" indent="0" algn="ctr">
              <a:buNone/>
            </a:pPr>
            <a:r>
              <a:rPr lang="en-US" sz="2800" dirty="0"/>
              <a:t>Not well at all				Almost perfect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How much will I get done? </a:t>
            </a:r>
          </a:p>
        </p:txBody>
      </p:sp>
    </p:spTree>
    <p:extLst>
      <p:ext uri="{BB962C8B-B14F-4D97-AF65-F5344CB8AC3E}">
        <p14:creationId xmlns:p14="http://schemas.microsoft.com/office/powerpoint/2010/main" val="1457913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4DA05E1-7869-4FBE-837E-1B62E9D78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BAAE7D-1EA6-4D3B-96B5-43F5B6178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CD47BD6-B753-40AF-80C8-F8DFCC548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67A1B2-B419-43BE-A0CA-9E2404A1A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B2435-3BBE-452F-AF69-8419EBC30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9" y="1298448"/>
            <a:ext cx="3258688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Do</a:t>
            </a:r>
            <a:r>
              <a:rPr lang="en-US" dirty="0">
                <a:solidFill>
                  <a:srgbClr val="FFFFFF"/>
                </a:solidFill>
              </a:rPr>
              <a:t> – Make a Budget</a:t>
            </a:r>
          </a:p>
        </p:txBody>
      </p:sp>
      <p:pic>
        <p:nvPicPr>
          <p:cNvPr id="7" name="Graphic 6" descr="Money">
            <a:extLst>
              <a:ext uri="{FF2B5EF4-FFF2-40B4-BE49-F238E27FC236}">
                <a16:creationId xmlns:a16="http://schemas.microsoft.com/office/drawing/2014/main" id="{CB1EBA20-A2DC-46DA-AB66-1E2782906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950" y="759599"/>
            <a:ext cx="5330650" cy="533065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E981F49-E49B-4139-932F-55F09B423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0120551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ustom 2">
      <a:majorFont>
        <a:latin typeface="Corbel"/>
        <a:ea typeface=""/>
        <a:cs typeface=""/>
      </a:majorFont>
      <a:minorFont>
        <a:latin typeface="Calibri"/>
        <a:ea typeface=""/>
        <a:cs typeface="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E0801ED4E2B84DB628BD254AD4CB60" ma:contentTypeVersion="12" ma:contentTypeDescription="Create a new document." ma:contentTypeScope="" ma:versionID="15af82bf39340027832f3f134fd77a97">
  <xsd:schema xmlns:xsd="http://www.w3.org/2001/XMLSchema" xmlns:xs="http://www.w3.org/2001/XMLSchema" xmlns:p="http://schemas.microsoft.com/office/2006/metadata/properties" xmlns:ns2="1e9feaec-eb93-41e5-9086-f9d66ce597cf" xmlns:ns3="8562f950-155a-44d8-bc68-538856882907" targetNamespace="http://schemas.microsoft.com/office/2006/metadata/properties" ma:root="true" ma:fieldsID="8c5dacf3fac4edaef9b38f950df6a4a8" ns2:_="" ns3:_="">
    <xsd:import namespace="1e9feaec-eb93-41e5-9086-f9d66ce597cf"/>
    <xsd:import namespace="8562f950-155a-44d8-bc68-5388568829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9feaec-eb93-41e5-9086-f9d66ce597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62f950-155a-44d8-bc68-538856882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1F58D2-6FDF-4215-8544-54EF1DF095A9}"/>
</file>

<file path=customXml/itemProps2.xml><?xml version="1.0" encoding="utf-8"?>
<ds:datastoreItem xmlns:ds="http://schemas.openxmlformats.org/officeDocument/2006/customXml" ds:itemID="{9AF951B1-873C-411A-ADA2-BA6C95E466F4}"/>
</file>

<file path=customXml/itemProps3.xml><?xml version="1.0" encoding="utf-8"?>
<ds:datastoreItem xmlns:ds="http://schemas.openxmlformats.org/officeDocument/2006/customXml" ds:itemID="{838E44B9-9075-4653-B8A0-AC54758F35DF}"/>
</file>

<file path=docProps/app.xml><?xml version="1.0" encoding="utf-8"?>
<Properties xmlns="http://schemas.openxmlformats.org/officeDocument/2006/extended-properties" xmlns:vt="http://schemas.openxmlformats.org/officeDocument/2006/docPropsVTypes">
  <TotalTime>4568</TotalTime>
  <Words>1394</Words>
  <Application>Microsoft Office PowerPoint</Application>
  <PresentationFormat>Widescreen</PresentationFormat>
  <Paragraphs>343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Corbel</vt:lpstr>
      <vt:lpstr>MV Boli</vt:lpstr>
      <vt:lpstr>Wingdings 2</vt:lpstr>
      <vt:lpstr>Frame</vt:lpstr>
      <vt:lpstr>Budgeting</vt:lpstr>
      <vt:lpstr>Budgeting</vt:lpstr>
      <vt:lpstr>Goal –Plan – Do – Review</vt:lpstr>
      <vt:lpstr>PowerPoint Presentation</vt:lpstr>
      <vt:lpstr>Goal</vt:lpstr>
      <vt:lpstr>Plan </vt:lpstr>
      <vt:lpstr>Plan </vt:lpstr>
      <vt:lpstr>Prediction</vt:lpstr>
      <vt:lpstr>Do – Make a Budget</vt:lpstr>
      <vt:lpstr>1. Identify your monthly income. </vt:lpstr>
      <vt:lpstr>1. Identify your monthly income. </vt:lpstr>
      <vt:lpstr>2. Write down a list of all of your expenses. </vt:lpstr>
      <vt:lpstr>3. Put your list of expenses into a budget sheet</vt:lpstr>
      <vt:lpstr>4. Write down the cost of the Fixed expenses</vt:lpstr>
      <vt:lpstr>5. Find out how much money you have left</vt:lpstr>
      <vt:lpstr>6. Estimate Your Variable Expenses</vt:lpstr>
      <vt:lpstr>6. Estimate Your Variable Expenses  </vt:lpstr>
      <vt:lpstr>7. Add your Fixed and Variable Expenses together</vt:lpstr>
      <vt:lpstr>PowerPoint Presentation</vt:lpstr>
      <vt:lpstr>Do –  Problems and Solutions  </vt:lpstr>
      <vt:lpstr>Review </vt:lpstr>
      <vt:lpstr>Following Your Budget</vt:lpstr>
      <vt:lpstr>Goal Plan Do  Review</vt:lpstr>
      <vt:lpstr>Make a Plan to Follow Your Budget</vt:lpstr>
      <vt:lpstr>Make a Plan to Follow Your Budget</vt:lpstr>
      <vt:lpstr>Make a Plan to Follow your Budget</vt:lpstr>
      <vt:lpstr>Make a Plan to Follow your Budget</vt:lpstr>
      <vt:lpstr>Make a Plan to Follow your Budget</vt:lpstr>
      <vt:lpstr>Goal Plan Do  Review</vt:lpstr>
      <vt:lpstr>Do -  Following a Budget </vt:lpstr>
      <vt:lpstr>PowerPoint Presentation</vt:lpstr>
      <vt:lpstr>Consequences of Overspending</vt:lpstr>
      <vt:lpstr>Goal Plan Do  Review</vt:lpstr>
      <vt:lpstr>Final thoughts…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Budgeting</dc:title>
  <dc:creator>Caitlin Synovec</dc:creator>
  <cp:lastModifiedBy>Chris Schaffer</cp:lastModifiedBy>
  <cp:revision>2</cp:revision>
  <dcterms:created xsi:type="dcterms:W3CDTF">2020-08-12T20:56:03Z</dcterms:created>
  <dcterms:modified xsi:type="dcterms:W3CDTF">2020-10-28T13:58:02Z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0x010100ECE0801ED4E2B84DB628BD254AD4CB60</vt:lpwstr>
  </property>
</Properties>
</file>